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7" r:id="rId1"/>
  </p:sldMasterIdLst>
  <p:notesMasterIdLst>
    <p:notesMasterId r:id="rId24"/>
  </p:notesMasterIdLst>
  <p:sldIdLst>
    <p:sldId id="256" r:id="rId2"/>
    <p:sldId id="257" r:id="rId3"/>
    <p:sldId id="271" r:id="rId4"/>
    <p:sldId id="272" r:id="rId5"/>
    <p:sldId id="260" r:id="rId6"/>
    <p:sldId id="264" r:id="rId7"/>
    <p:sldId id="265" r:id="rId8"/>
    <p:sldId id="258" r:id="rId9"/>
    <p:sldId id="266" r:id="rId10"/>
    <p:sldId id="261" r:id="rId11"/>
    <p:sldId id="263" r:id="rId12"/>
    <p:sldId id="267" r:id="rId13"/>
    <p:sldId id="259" r:id="rId14"/>
    <p:sldId id="270" r:id="rId15"/>
    <p:sldId id="268" r:id="rId16"/>
    <p:sldId id="273" r:id="rId17"/>
    <p:sldId id="274" r:id="rId18"/>
    <p:sldId id="276" r:id="rId19"/>
    <p:sldId id="277" r:id="rId20"/>
    <p:sldId id="278" r:id="rId21"/>
    <p:sldId id="279" r:id="rId22"/>
    <p:sldId id="275" r:id="rId23"/>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50" autoAdjust="0"/>
    <p:restoredTop sz="94660"/>
  </p:normalViewPr>
  <p:slideViewPr>
    <p:cSldViewPr snapToGrid="0" showGuides="1">
      <p:cViewPr varScale="1">
        <p:scale>
          <a:sx n="85" d="100"/>
          <a:sy n="85" d="100"/>
        </p:scale>
        <p:origin x="192" y="72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A0987-4718-435C-87FF-B7A42D25CA53}" type="datetimeFigureOut">
              <a:rPr lang="en-US" smtClean="0"/>
              <a:t>9/12/22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AF3032-130C-4D8D-923A-32E40C50959B}" type="slidenum">
              <a:rPr lang="en-US" smtClean="0"/>
              <a:t>‹#›</a:t>
            </a:fld>
            <a:endParaRPr lang="en-US"/>
          </a:p>
        </p:txBody>
      </p:sp>
    </p:spTree>
    <p:extLst>
      <p:ext uri="{BB962C8B-B14F-4D97-AF65-F5344CB8AC3E}">
        <p14:creationId xmlns:p14="http://schemas.microsoft.com/office/powerpoint/2010/main" val="4077961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898" indent="0" algn="ctr">
              <a:buNone/>
              <a:defRPr sz="1500"/>
            </a:lvl2pPr>
            <a:lvl3pPr marL="685797" indent="0" algn="ctr">
              <a:buNone/>
              <a:defRPr sz="1350"/>
            </a:lvl3pPr>
            <a:lvl4pPr marL="1028696" indent="0" algn="ctr">
              <a:buNone/>
              <a:defRPr sz="1200"/>
            </a:lvl4pPr>
            <a:lvl5pPr marL="1371594" indent="0" algn="ctr">
              <a:buNone/>
              <a:defRPr sz="1200"/>
            </a:lvl5pPr>
            <a:lvl6pPr marL="1714492" indent="0" algn="ctr">
              <a:buNone/>
              <a:defRPr sz="1200"/>
            </a:lvl6pPr>
            <a:lvl7pPr marL="2057391" indent="0" algn="ctr">
              <a:buNone/>
              <a:defRPr sz="1200"/>
            </a:lvl7pPr>
            <a:lvl8pPr marL="2400290" indent="0" algn="ctr">
              <a:buNone/>
              <a:defRPr sz="1200"/>
            </a:lvl8pPr>
            <a:lvl9pPr marL="2743188"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394667A3-260C-CDDF-8882-FDDE9DDCD80E}"/>
              </a:ext>
            </a:extLst>
          </p:cNvPr>
          <p:cNvSpPr>
            <a:spLocks noGrp="1"/>
          </p:cNvSpPr>
          <p:nvPr>
            <p:ph type="dt" sz="half" idx="10"/>
          </p:nvPr>
        </p:nvSpPr>
        <p:spPr/>
        <p:txBody>
          <a:bodyPr/>
          <a:lstStyle>
            <a:lvl1pPr>
              <a:defRPr sz="1400" b="1">
                <a:solidFill>
                  <a:schemeClr val="tx1">
                    <a:lumMod val="95000"/>
                    <a:lumOff val="5000"/>
                  </a:schemeClr>
                </a:solidFill>
              </a:defRPr>
            </a:lvl1pPr>
          </a:lstStyle>
          <a:p>
            <a:fld id="{6B10757E-D276-A142-B5AA-923BE5A4FD3E}" type="datetime4">
              <a:rPr lang="en-US" smtClean="0"/>
              <a:pPr/>
              <a:t>September 12, 2022</a:t>
            </a:fld>
            <a:endParaRPr lang="en-US" dirty="0"/>
          </a:p>
        </p:txBody>
      </p:sp>
      <p:sp>
        <p:nvSpPr>
          <p:cNvPr id="5" name="Footer Placeholder 4">
            <a:extLst>
              <a:ext uri="{FF2B5EF4-FFF2-40B4-BE49-F238E27FC236}">
                <a16:creationId xmlns:a16="http://schemas.microsoft.com/office/drawing/2014/main" id="{8FB1C13C-FB59-8DBE-2070-D5402C524144}"/>
              </a:ext>
            </a:extLst>
          </p:cNvPr>
          <p:cNvSpPr>
            <a:spLocks noGrp="1"/>
          </p:cNvSpPr>
          <p:nvPr>
            <p:ph type="ftr" sz="quarter" idx="11"/>
          </p:nvPr>
        </p:nvSpPr>
        <p:spPr/>
        <p:txBody>
          <a:bodyPr/>
          <a:lstStyle>
            <a:lvl1pPr>
              <a:defRPr/>
            </a:lvl1pPr>
          </a:lstStyle>
          <a:p>
            <a:endParaRPr lang="en-US" dirty="0"/>
          </a:p>
        </p:txBody>
      </p:sp>
      <p:sp>
        <p:nvSpPr>
          <p:cNvPr id="6" name="Slide Number Placeholder 5">
            <a:extLst>
              <a:ext uri="{FF2B5EF4-FFF2-40B4-BE49-F238E27FC236}">
                <a16:creationId xmlns:a16="http://schemas.microsoft.com/office/drawing/2014/main" id="{C214CAF0-9AEE-374E-B46C-46CF3E520800}"/>
              </a:ext>
            </a:extLst>
          </p:cNvPr>
          <p:cNvSpPr>
            <a:spLocks noGrp="1"/>
          </p:cNvSpPr>
          <p:nvPr>
            <p:ph type="sldNum" sz="quarter" idx="12"/>
          </p:nvPr>
        </p:nvSpPr>
        <p:spPr/>
        <p:txBody>
          <a:bodyPr/>
          <a:lstStyle>
            <a:lvl1pPr>
              <a:defRPr sz="1400">
                <a:solidFill>
                  <a:schemeClr val="tx1">
                    <a:lumMod val="95000"/>
                    <a:lumOff val="5000"/>
                  </a:schemeClr>
                </a:solidFill>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4109064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A78773-681B-CDAF-9114-4C83832EE71D}"/>
              </a:ext>
            </a:extLst>
          </p:cNvPr>
          <p:cNvSpPr>
            <a:spLocks noGrp="1"/>
          </p:cNvSpPr>
          <p:nvPr>
            <p:ph type="dt" sz="half" idx="10"/>
          </p:nvPr>
        </p:nvSpPr>
        <p:spPr/>
        <p:txBody>
          <a:bodyPr/>
          <a:lstStyle>
            <a:lvl1pPr>
              <a:defRPr/>
            </a:lvl1pPr>
          </a:lstStyle>
          <a:p>
            <a:fld id="{6B10757E-D276-A142-B5AA-923BE5A4FD3E}" type="datetime4">
              <a:rPr lang="en-US" smtClean="0"/>
              <a:pPr/>
              <a:t>September 12, 2022</a:t>
            </a:fld>
            <a:endParaRPr lang="en-US" dirty="0"/>
          </a:p>
          <a:p>
            <a:endParaRPr lang="en-US" dirty="0"/>
          </a:p>
        </p:txBody>
      </p:sp>
      <p:sp>
        <p:nvSpPr>
          <p:cNvPr id="5" name="Footer Placeholder 4">
            <a:extLst>
              <a:ext uri="{FF2B5EF4-FFF2-40B4-BE49-F238E27FC236}">
                <a16:creationId xmlns:a16="http://schemas.microsoft.com/office/drawing/2014/main" id="{D2366D6D-E665-A6C4-DFBB-1EB3287719A6}"/>
              </a:ext>
            </a:extLst>
          </p:cNvPr>
          <p:cNvSpPr>
            <a:spLocks noGrp="1"/>
          </p:cNvSpPr>
          <p:nvPr>
            <p:ph type="ftr" sz="quarter" idx="11"/>
          </p:nvPr>
        </p:nvSpPr>
        <p:spPr/>
        <p:txBody>
          <a:bodyPr/>
          <a:lstStyle>
            <a:lvl1pPr>
              <a:defRPr/>
            </a:lvl1pPr>
          </a:lstStyle>
          <a:p>
            <a:endParaRPr lang="en-US" dirty="0"/>
          </a:p>
        </p:txBody>
      </p:sp>
      <p:sp>
        <p:nvSpPr>
          <p:cNvPr id="6" name="Slide Number Placeholder 5">
            <a:extLst>
              <a:ext uri="{FF2B5EF4-FFF2-40B4-BE49-F238E27FC236}">
                <a16:creationId xmlns:a16="http://schemas.microsoft.com/office/drawing/2014/main" id="{65B7CE0C-ED6D-8A52-E670-29082D9B1099}"/>
              </a:ext>
            </a:extLst>
          </p:cNvPr>
          <p:cNvSpPr>
            <a:spLocks noGrp="1"/>
          </p:cNvSpPr>
          <p:nvPr>
            <p:ph type="sldNum" sz="quarter" idx="12"/>
          </p:nvPr>
        </p:nvSpPr>
        <p:spPr/>
        <p:txBody>
          <a:bodyPr/>
          <a:lstStyle>
            <a:lvl1pPr>
              <a:defRPr/>
            </a:lvl1pPr>
          </a:lstStyle>
          <a:p>
            <a:fld id="{69E57DC2-970A-4B3E-BB1C-7A09969E49DF}" type="slidenum">
              <a:rPr lang="en-US" smtClean="0"/>
              <a:t>‹#›</a:t>
            </a:fld>
            <a:endParaRPr lang="en-US" dirty="0"/>
          </a:p>
        </p:txBody>
      </p:sp>
    </p:spTree>
    <p:extLst>
      <p:ext uri="{BB962C8B-B14F-4D97-AF65-F5344CB8AC3E}">
        <p14:creationId xmlns:p14="http://schemas.microsoft.com/office/powerpoint/2010/main" val="3192566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36FF5E-FCF2-CB70-0292-C6070034D29A}"/>
              </a:ext>
            </a:extLst>
          </p:cNvPr>
          <p:cNvSpPr>
            <a:spLocks noGrp="1"/>
          </p:cNvSpPr>
          <p:nvPr>
            <p:ph type="dt" sz="half" idx="10"/>
          </p:nvPr>
        </p:nvSpPr>
        <p:spPr/>
        <p:txBody>
          <a:bodyPr/>
          <a:lstStyle>
            <a:lvl1pPr>
              <a:defRPr/>
            </a:lvl1pPr>
          </a:lstStyle>
          <a:p>
            <a:fld id="{6B10757E-D276-A142-B5AA-923BE5A4FD3E}" type="datetime4">
              <a:rPr lang="en-US" smtClean="0"/>
              <a:pPr/>
              <a:t>September 12, 2022</a:t>
            </a:fld>
            <a:endParaRPr lang="en-US" dirty="0"/>
          </a:p>
          <a:p>
            <a:endParaRPr lang="en-US" dirty="0"/>
          </a:p>
        </p:txBody>
      </p:sp>
      <p:sp>
        <p:nvSpPr>
          <p:cNvPr id="5" name="Footer Placeholder 4">
            <a:extLst>
              <a:ext uri="{FF2B5EF4-FFF2-40B4-BE49-F238E27FC236}">
                <a16:creationId xmlns:a16="http://schemas.microsoft.com/office/drawing/2014/main" id="{9770EA3C-BB61-6CB1-322A-2FEFA91F8870}"/>
              </a:ext>
            </a:extLst>
          </p:cNvPr>
          <p:cNvSpPr>
            <a:spLocks noGrp="1"/>
          </p:cNvSpPr>
          <p:nvPr>
            <p:ph type="ftr" sz="quarter" idx="11"/>
          </p:nvPr>
        </p:nvSpPr>
        <p:spPr/>
        <p:txBody>
          <a:bodyPr/>
          <a:lstStyle>
            <a:lvl1pPr>
              <a:defRPr/>
            </a:lvl1pPr>
          </a:lstStyle>
          <a:p>
            <a:endParaRPr lang="en-US" dirty="0"/>
          </a:p>
        </p:txBody>
      </p:sp>
      <p:sp>
        <p:nvSpPr>
          <p:cNvPr id="6" name="Slide Number Placeholder 5">
            <a:extLst>
              <a:ext uri="{FF2B5EF4-FFF2-40B4-BE49-F238E27FC236}">
                <a16:creationId xmlns:a16="http://schemas.microsoft.com/office/drawing/2014/main" id="{B3F90008-DAE0-EB59-304E-68A88D70620D}"/>
              </a:ext>
            </a:extLst>
          </p:cNvPr>
          <p:cNvSpPr>
            <a:spLocks noGrp="1"/>
          </p:cNvSpPr>
          <p:nvPr>
            <p:ph type="sldNum" sz="quarter" idx="12"/>
          </p:nvPr>
        </p:nvSpPr>
        <p:spPr/>
        <p:txBody>
          <a:bodyPr/>
          <a:lstStyle>
            <a:lvl1pPr>
              <a:defRPr/>
            </a:lvl1pPr>
          </a:lstStyle>
          <a:p>
            <a:fld id="{69E57DC2-970A-4B3E-BB1C-7A09969E49DF}" type="slidenum">
              <a:rPr lang="en-US" smtClean="0"/>
              <a:t>‹#›</a:t>
            </a:fld>
            <a:endParaRPr lang="en-US" dirty="0"/>
          </a:p>
        </p:txBody>
      </p:sp>
    </p:spTree>
    <p:extLst>
      <p:ext uri="{BB962C8B-B14F-4D97-AF65-F5344CB8AC3E}">
        <p14:creationId xmlns:p14="http://schemas.microsoft.com/office/powerpoint/2010/main" val="25004954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935211" y="283295"/>
            <a:ext cx="10363200" cy="1206500"/>
          </a:xfrm>
        </p:spPr>
        <p:txBody>
          <a:bodyPr/>
          <a:lstStyle/>
          <a:p>
            <a:r>
              <a:rPr lang="en-US"/>
              <a:t>Click to edit Master title style</a:t>
            </a:r>
          </a:p>
        </p:txBody>
      </p:sp>
      <p:sp>
        <p:nvSpPr>
          <p:cNvPr id="3" name="SmartArt Placeholder 2"/>
          <p:cNvSpPr>
            <a:spLocks noGrp="1"/>
          </p:cNvSpPr>
          <p:nvPr>
            <p:ph type="dgm" idx="1"/>
          </p:nvPr>
        </p:nvSpPr>
        <p:spPr>
          <a:xfrm>
            <a:off x="914400" y="1571502"/>
            <a:ext cx="10363200" cy="4495800"/>
          </a:xfrm>
        </p:spPr>
        <p:txBody>
          <a:bodyPr>
            <a:normAutofit/>
          </a:bodyPr>
          <a:lstStyle/>
          <a:p>
            <a:pPr lvl="0"/>
            <a:r>
              <a:rPr lang="en-US" noProof="0"/>
              <a:t>Click icon to add SmartArt graphic</a:t>
            </a:r>
          </a:p>
        </p:txBody>
      </p:sp>
      <p:sp>
        <p:nvSpPr>
          <p:cNvPr id="4" name="Date Placeholder 3">
            <a:extLst>
              <a:ext uri="{FF2B5EF4-FFF2-40B4-BE49-F238E27FC236}">
                <a16:creationId xmlns:a16="http://schemas.microsoft.com/office/drawing/2014/main" id="{0FE3085E-EF8B-274F-AF42-96021BCE30A9}"/>
              </a:ext>
            </a:extLst>
          </p:cNvPr>
          <p:cNvSpPr>
            <a:spLocks noGrp="1"/>
          </p:cNvSpPr>
          <p:nvPr>
            <p:ph type="dt" sz="half" idx="10"/>
          </p:nvPr>
        </p:nvSpPr>
        <p:spPr>
          <a:xfrm>
            <a:off x="1524000" y="6400800"/>
            <a:ext cx="2540000" cy="457200"/>
          </a:xfrm>
        </p:spPr>
        <p:txBody>
          <a:bodyPr/>
          <a:lstStyle>
            <a:lvl1pPr>
              <a:defRPr/>
            </a:lvl1pPr>
          </a:lstStyle>
          <a:p>
            <a:fld id="{6B10757E-D276-A142-B5AA-923BE5A4FD3E}" type="datetime4">
              <a:rPr lang="en-US" smtClean="0"/>
              <a:pPr/>
              <a:t>September 12, 2022</a:t>
            </a:fld>
            <a:endParaRPr lang="en-US" dirty="0"/>
          </a:p>
          <a:p>
            <a:endParaRPr lang="en-US" dirty="0"/>
          </a:p>
        </p:txBody>
      </p:sp>
      <p:sp>
        <p:nvSpPr>
          <p:cNvPr id="5" name="Footer Placeholder 4">
            <a:extLst>
              <a:ext uri="{FF2B5EF4-FFF2-40B4-BE49-F238E27FC236}">
                <a16:creationId xmlns:a16="http://schemas.microsoft.com/office/drawing/2014/main" id="{89D6DB99-7A5F-6643-99BC-602620DA2995}"/>
              </a:ext>
            </a:extLst>
          </p:cNvPr>
          <p:cNvSpPr>
            <a:spLocks noGrp="1"/>
          </p:cNvSpPr>
          <p:nvPr>
            <p:ph type="ftr" sz="quarter" idx="11"/>
          </p:nvPr>
        </p:nvSpPr>
        <p:spPr>
          <a:xfrm>
            <a:off x="4775200" y="6400800"/>
            <a:ext cx="3860800" cy="457200"/>
          </a:xfrm>
        </p:spPr>
        <p:txBody>
          <a:bodyPr/>
          <a:lstStyle>
            <a:lvl1pPr>
              <a:defRPr/>
            </a:lvl1pPr>
          </a:lstStyle>
          <a:p>
            <a:endParaRPr lang="en-US" dirty="0"/>
          </a:p>
        </p:txBody>
      </p:sp>
      <p:sp>
        <p:nvSpPr>
          <p:cNvPr id="6" name="Slide Number Placeholder 5">
            <a:extLst>
              <a:ext uri="{FF2B5EF4-FFF2-40B4-BE49-F238E27FC236}">
                <a16:creationId xmlns:a16="http://schemas.microsoft.com/office/drawing/2014/main" id="{921C14E7-6EE2-444E-9F9B-B16570F5B93A}"/>
              </a:ext>
            </a:extLst>
          </p:cNvPr>
          <p:cNvSpPr>
            <a:spLocks noGrp="1"/>
          </p:cNvSpPr>
          <p:nvPr>
            <p:ph type="sldNum" sz="quarter" idx="12"/>
          </p:nvPr>
        </p:nvSpPr>
        <p:spPr>
          <a:xfrm>
            <a:off x="9652000" y="6400800"/>
            <a:ext cx="2540000" cy="457200"/>
          </a:xfrm>
        </p:spPr>
        <p:txBody>
          <a:bodyPr/>
          <a:lstStyle>
            <a:lvl1pPr>
              <a:defRPr/>
            </a:lvl1pPr>
          </a:lstStyle>
          <a:p>
            <a:fld id="{69E57DC2-970A-4B3E-BB1C-7A09969E49DF}" type="slidenum">
              <a:rPr lang="en-US" smtClean="0"/>
              <a:pPr/>
              <a:t>‹#›</a:t>
            </a:fld>
            <a:endParaRPr lang="en-US" dirty="0"/>
          </a:p>
        </p:txBody>
      </p:sp>
      <p:sp>
        <p:nvSpPr>
          <p:cNvPr id="7" name="Rectangle 6">
            <a:extLst>
              <a:ext uri="{FF2B5EF4-FFF2-40B4-BE49-F238E27FC236}">
                <a16:creationId xmlns:a16="http://schemas.microsoft.com/office/drawing/2014/main" id="{94485015-BF4D-7E07-6AC0-52FE585954BA}"/>
              </a:ext>
            </a:extLst>
          </p:cNvPr>
          <p:cNvSpPr/>
          <p:nvPr/>
        </p:nvSpPr>
        <p:spPr>
          <a:xfrm>
            <a:off x="452438" y="365002"/>
            <a:ext cx="11328746" cy="5730998"/>
          </a:xfrm>
          <a:prstGeom prst="rect">
            <a:avLst/>
          </a:prstGeom>
          <a:noFill/>
          <a:ln w="444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66"/>
          </a:p>
        </p:txBody>
      </p:sp>
      <p:pic>
        <p:nvPicPr>
          <p:cNvPr id="8" name="Picture 10">
            <a:extLst>
              <a:ext uri="{FF2B5EF4-FFF2-40B4-BE49-F238E27FC236}">
                <a16:creationId xmlns:a16="http://schemas.microsoft.com/office/drawing/2014/main" id="{B6AEAF8B-F6CE-9511-9A24-2C689AFDF0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12362" y="3058418"/>
            <a:ext cx="1976438" cy="74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983469"/>
      </p:ext>
    </p:extLst>
  </p:cSld>
  <p:clrMapOvr>
    <a:masterClrMapping/>
  </p:clrMapOvr>
  <p:transition>
    <p:sndAc>
      <p:stSnd>
        <p:snd r:embed="rId1" name="cashreg.wav"/>
      </p:stSnd>
    </p:sndAc>
  </p:transition>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EDEB493-F7B6-79FC-3228-7F7889A9B0E8}"/>
              </a:ext>
            </a:extLst>
          </p:cNvPr>
          <p:cNvSpPr/>
          <p:nvPr/>
        </p:nvSpPr>
        <p:spPr>
          <a:xfrm>
            <a:off x="821433" y="365002"/>
            <a:ext cx="10516195" cy="5748834"/>
          </a:xfrm>
          <a:prstGeom prst="rect">
            <a:avLst/>
          </a:prstGeom>
          <a:noFill/>
          <a:ln w="444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66"/>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822028" y="1762498"/>
            <a:ext cx="10515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Date Placeholder 3">
            <a:extLst>
              <a:ext uri="{FF2B5EF4-FFF2-40B4-BE49-F238E27FC236}">
                <a16:creationId xmlns:a16="http://schemas.microsoft.com/office/drawing/2014/main" id="{E2BE2A25-D539-E0A6-4FCC-86D1E2442714}"/>
              </a:ext>
            </a:extLst>
          </p:cNvPr>
          <p:cNvSpPr>
            <a:spLocks noGrp="1"/>
          </p:cNvSpPr>
          <p:nvPr>
            <p:ph type="dt" sz="half" idx="10"/>
          </p:nvPr>
        </p:nvSpPr>
        <p:spPr/>
        <p:txBody>
          <a:bodyPr/>
          <a:lstStyle>
            <a:lvl1pPr>
              <a:defRPr sz="1200" b="1">
                <a:solidFill>
                  <a:schemeClr val="tx1">
                    <a:lumMod val="95000"/>
                    <a:lumOff val="5000"/>
                  </a:schemeClr>
                </a:solidFill>
              </a:defRPr>
            </a:lvl1pPr>
          </a:lstStyle>
          <a:p>
            <a:fld id="{6B10757E-D276-A142-B5AA-923BE5A4FD3E}" type="datetime4">
              <a:rPr lang="en-US" smtClean="0"/>
              <a:pPr/>
              <a:t>September 14, 2022</a:t>
            </a:fld>
            <a:endParaRPr lang="en-US" dirty="0"/>
          </a:p>
        </p:txBody>
      </p:sp>
      <p:sp>
        <p:nvSpPr>
          <p:cNvPr id="7" name="Footer Placeholder 4">
            <a:extLst>
              <a:ext uri="{FF2B5EF4-FFF2-40B4-BE49-F238E27FC236}">
                <a16:creationId xmlns:a16="http://schemas.microsoft.com/office/drawing/2014/main" id="{7E730E8F-D692-7588-6750-662BF9849538}"/>
              </a:ext>
            </a:extLst>
          </p:cNvPr>
          <p:cNvSpPr>
            <a:spLocks noGrp="1"/>
          </p:cNvSpPr>
          <p:nvPr>
            <p:ph type="ftr" sz="quarter" idx="11"/>
          </p:nvPr>
        </p:nvSpPr>
        <p:spPr/>
        <p:txBody>
          <a:bodyPr/>
          <a:lstStyle>
            <a:lvl1pPr>
              <a:defRPr/>
            </a:lvl1pPr>
          </a:lstStyle>
          <a:p>
            <a:endParaRPr lang="en-US" dirty="0"/>
          </a:p>
        </p:txBody>
      </p:sp>
      <p:sp>
        <p:nvSpPr>
          <p:cNvPr id="8" name="Slide Number Placeholder 5">
            <a:extLst>
              <a:ext uri="{FF2B5EF4-FFF2-40B4-BE49-F238E27FC236}">
                <a16:creationId xmlns:a16="http://schemas.microsoft.com/office/drawing/2014/main" id="{87BB67C4-7ACD-883B-3358-76AA4F4946ED}"/>
              </a:ext>
            </a:extLst>
          </p:cNvPr>
          <p:cNvSpPr>
            <a:spLocks noGrp="1"/>
          </p:cNvSpPr>
          <p:nvPr>
            <p:ph type="sldNum" sz="quarter" idx="12"/>
          </p:nvPr>
        </p:nvSpPr>
        <p:spPr/>
        <p:txBody>
          <a:bodyPr/>
          <a:lstStyle>
            <a:lvl1pPr>
              <a:defRPr sz="1400">
                <a:solidFill>
                  <a:schemeClr val="tx1">
                    <a:lumMod val="95000"/>
                    <a:lumOff val="5000"/>
                  </a:schemeClr>
                </a:solidFill>
              </a:defRPr>
            </a:lvl1pPr>
          </a:lstStyle>
          <a:p>
            <a:fld id="{69E57DC2-970A-4B3E-BB1C-7A09969E49DF}" type="slidenum">
              <a:rPr lang="en-US" smtClean="0"/>
              <a:pPr/>
              <a:t>‹#›</a:t>
            </a:fld>
            <a:endParaRPr lang="en-US" dirty="0"/>
          </a:p>
        </p:txBody>
      </p:sp>
      <p:pic>
        <p:nvPicPr>
          <p:cNvPr id="4" name="Picture 10">
            <a:extLst>
              <a:ext uri="{FF2B5EF4-FFF2-40B4-BE49-F238E27FC236}">
                <a16:creationId xmlns:a16="http://schemas.microsoft.com/office/drawing/2014/main" id="{48D75ABE-A157-E718-5706-95FEF0D153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51281" y="3079626"/>
            <a:ext cx="1976438" cy="74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2">
            <a:extLst>
              <a:ext uri="{FF2B5EF4-FFF2-40B4-BE49-F238E27FC236}">
                <a16:creationId xmlns:a16="http://schemas.microsoft.com/office/drawing/2014/main" id="{9AA05218-7D89-0BD5-4195-2F031B8C1A97}"/>
              </a:ext>
            </a:extLst>
          </p:cNvPr>
          <p:cNvSpPr txBox="1">
            <a:spLocks/>
          </p:cNvSpPr>
          <p:nvPr userDrawn="1"/>
        </p:nvSpPr>
        <p:spPr>
          <a:xfrm>
            <a:off x="4039196" y="6314108"/>
            <a:ext cx="4113609" cy="365001"/>
          </a:xfrm>
          <a:prstGeom prst="rect">
            <a:avLst/>
          </a:prstGeom>
        </p:spPr>
        <p:txBody>
          <a:bodyPr vert="horz" lIns="91440" tIns="45720" rIns="91440" bIns="45720" rtlCol="0" anchor="ctr"/>
          <a:lstStyle>
            <a:defPPr>
              <a:defRPr lang="en-US"/>
            </a:defPPr>
            <a:lvl1pPr algn="ctr" rtl="0" eaLnBrk="1" fontAlgn="auto" hangingPunct="1">
              <a:spcBef>
                <a:spcPts val="0"/>
              </a:spcBef>
              <a:spcAft>
                <a:spcPts val="0"/>
              </a:spcAft>
              <a:defRPr sz="900" kern="1200">
                <a:solidFill>
                  <a:schemeClr val="tx1">
                    <a:tint val="75000"/>
                  </a:schemeClr>
                </a:solidFill>
                <a:latin typeface="+mn-lt"/>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r>
              <a:rPr lang="en-US" b="1" dirty="0">
                <a:solidFill>
                  <a:schemeClr val="tx1"/>
                </a:solidFill>
              </a:rPr>
              <a:t>https://www.hebrew4christians.com/Grammar/</a:t>
            </a:r>
            <a:r>
              <a:rPr lang="en-US" b="1" dirty="0" err="1">
                <a:solidFill>
                  <a:schemeClr val="tx1"/>
                </a:solidFill>
              </a:rPr>
              <a:t>Unit_One</a:t>
            </a:r>
            <a:r>
              <a:rPr lang="en-US" b="1" dirty="0">
                <a:solidFill>
                  <a:schemeClr val="tx1"/>
                </a:solidFill>
              </a:rPr>
              <a:t>/Aleph-Bet/Gimmel/</a:t>
            </a:r>
            <a:r>
              <a:rPr lang="en-US" b="1" dirty="0" err="1">
                <a:solidFill>
                  <a:schemeClr val="tx1"/>
                </a:solidFill>
              </a:rPr>
              <a:t>gimmel.html</a:t>
            </a:r>
            <a:endParaRPr lang="en-US" b="1" dirty="0">
              <a:solidFill>
                <a:schemeClr val="tx1"/>
              </a:solidFill>
            </a:endParaRPr>
          </a:p>
        </p:txBody>
      </p:sp>
    </p:spTree>
    <p:extLst>
      <p:ext uri="{BB962C8B-B14F-4D97-AF65-F5344CB8AC3E}">
        <p14:creationId xmlns:p14="http://schemas.microsoft.com/office/powerpoint/2010/main" val="1012426492"/>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10" descr="See the source image">
            <a:extLst>
              <a:ext uri="{FF2B5EF4-FFF2-40B4-BE49-F238E27FC236}">
                <a16:creationId xmlns:a16="http://schemas.microsoft.com/office/drawing/2014/main" id="{D1E489D9-3F7F-2030-1EF0-D6D5920186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7789" y="251148"/>
            <a:ext cx="3238500" cy="1410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831850" y="1709738"/>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0" y="4589464"/>
            <a:ext cx="10515600" cy="1500187"/>
          </a:xfrm>
        </p:spPr>
        <p:txBody>
          <a:bodyPr/>
          <a:lstStyle>
            <a:lvl1pPr marL="0" indent="0">
              <a:buNone/>
              <a:defRPr sz="1800">
                <a:solidFill>
                  <a:schemeClr val="tx1">
                    <a:tint val="75000"/>
                  </a:schemeClr>
                </a:solidFill>
              </a:defRPr>
            </a:lvl1pPr>
            <a:lvl2pPr marL="342898" indent="0">
              <a:buNone/>
              <a:defRPr sz="1500">
                <a:solidFill>
                  <a:schemeClr val="tx1">
                    <a:tint val="75000"/>
                  </a:schemeClr>
                </a:solidFill>
              </a:defRPr>
            </a:lvl2pPr>
            <a:lvl3pPr marL="685797" indent="0">
              <a:buNone/>
              <a:defRPr sz="1350">
                <a:solidFill>
                  <a:schemeClr val="tx1">
                    <a:tint val="75000"/>
                  </a:schemeClr>
                </a:solidFill>
              </a:defRPr>
            </a:lvl3pPr>
            <a:lvl4pPr marL="1028696" indent="0">
              <a:buNone/>
              <a:defRPr sz="1200">
                <a:solidFill>
                  <a:schemeClr val="tx1">
                    <a:tint val="75000"/>
                  </a:schemeClr>
                </a:solidFill>
              </a:defRPr>
            </a:lvl4pPr>
            <a:lvl5pPr marL="1371594" indent="0">
              <a:buNone/>
              <a:defRPr sz="1200">
                <a:solidFill>
                  <a:schemeClr val="tx1">
                    <a:tint val="75000"/>
                  </a:schemeClr>
                </a:solidFill>
              </a:defRPr>
            </a:lvl5pPr>
            <a:lvl6pPr marL="1714492" indent="0">
              <a:buNone/>
              <a:defRPr sz="1200">
                <a:solidFill>
                  <a:schemeClr val="tx1">
                    <a:tint val="75000"/>
                  </a:schemeClr>
                </a:solidFill>
              </a:defRPr>
            </a:lvl6pPr>
            <a:lvl7pPr marL="2057391" indent="0">
              <a:buNone/>
              <a:defRPr sz="1200">
                <a:solidFill>
                  <a:schemeClr val="tx1">
                    <a:tint val="75000"/>
                  </a:schemeClr>
                </a:solidFill>
              </a:defRPr>
            </a:lvl7pPr>
            <a:lvl8pPr marL="2400290" indent="0">
              <a:buNone/>
              <a:defRPr sz="1200">
                <a:solidFill>
                  <a:schemeClr val="tx1">
                    <a:tint val="75000"/>
                  </a:schemeClr>
                </a:solidFill>
              </a:defRPr>
            </a:lvl8pPr>
            <a:lvl9pPr marL="2743188" indent="0">
              <a:buNone/>
              <a:defRPr sz="1200">
                <a:solidFill>
                  <a:schemeClr val="tx1">
                    <a:tint val="75000"/>
                  </a:schemeClr>
                </a:solidFill>
              </a:defRPr>
            </a:lvl9pPr>
          </a:lstStyle>
          <a:p>
            <a:pPr lvl="0"/>
            <a:r>
              <a:rPr lang="en-US" dirty="0"/>
              <a:t>Click to edit Master text styles</a:t>
            </a:r>
          </a:p>
        </p:txBody>
      </p:sp>
      <p:sp>
        <p:nvSpPr>
          <p:cNvPr id="5" name="Date Placeholder 3">
            <a:extLst>
              <a:ext uri="{FF2B5EF4-FFF2-40B4-BE49-F238E27FC236}">
                <a16:creationId xmlns:a16="http://schemas.microsoft.com/office/drawing/2014/main" id="{9799BFD5-9175-D04E-2B8C-A3FF00D9D7EE}"/>
              </a:ext>
            </a:extLst>
          </p:cNvPr>
          <p:cNvSpPr>
            <a:spLocks noGrp="1"/>
          </p:cNvSpPr>
          <p:nvPr>
            <p:ph type="dt" sz="half" idx="10"/>
          </p:nvPr>
        </p:nvSpPr>
        <p:spPr/>
        <p:txBody>
          <a:bodyPr/>
          <a:lstStyle>
            <a:lvl1pPr>
              <a:defRPr sz="1400" b="1">
                <a:solidFill>
                  <a:schemeClr val="tx1">
                    <a:lumMod val="95000"/>
                    <a:lumOff val="5000"/>
                  </a:schemeClr>
                </a:solidFill>
              </a:defRPr>
            </a:lvl1pPr>
          </a:lstStyle>
          <a:p>
            <a:fld id="{6B10757E-D276-A142-B5AA-923BE5A4FD3E}" type="datetime4">
              <a:rPr lang="en-US" smtClean="0"/>
              <a:pPr/>
              <a:t>September 12, 2022</a:t>
            </a:fld>
            <a:endParaRPr lang="en-US" dirty="0"/>
          </a:p>
        </p:txBody>
      </p:sp>
      <p:sp>
        <p:nvSpPr>
          <p:cNvPr id="6" name="Footer Placeholder 4">
            <a:extLst>
              <a:ext uri="{FF2B5EF4-FFF2-40B4-BE49-F238E27FC236}">
                <a16:creationId xmlns:a16="http://schemas.microsoft.com/office/drawing/2014/main" id="{0C6D54E6-B9D5-B046-9891-D23045A5CD03}"/>
              </a:ext>
            </a:extLst>
          </p:cNvPr>
          <p:cNvSpPr>
            <a:spLocks noGrp="1"/>
          </p:cNvSpPr>
          <p:nvPr>
            <p:ph type="ftr" sz="quarter" idx="11"/>
          </p:nvPr>
        </p:nvSpPr>
        <p:spPr/>
        <p:txBody>
          <a:bodyPr/>
          <a:lstStyle>
            <a:lvl1pPr>
              <a:defRPr/>
            </a:lvl1pPr>
          </a:lstStyle>
          <a:p>
            <a:endParaRPr lang="en-US" dirty="0"/>
          </a:p>
        </p:txBody>
      </p:sp>
      <p:sp>
        <p:nvSpPr>
          <p:cNvPr id="7" name="Slide Number Placeholder 5">
            <a:extLst>
              <a:ext uri="{FF2B5EF4-FFF2-40B4-BE49-F238E27FC236}">
                <a16:creationId xmlns:a16="http://schemas.microsoft.com/office/drawing/2014/main" id="{44438575-3B3B-F8CC-2AF9-E8567528A6FA}"/>
              </a:ext>
            </a:extLst>
          </p:cNvPr>
          <p:cNvSpPr>
            <a:spLocks noGrp="1"/>
          </p:cNvSpPr>
          <p:nvPr>
            <p:ph type="sldNum" sz="quarter" idx="12"/>
          </p:nvPr>
        </p:nvSpPr>
        <p:spPr/>
        <p:txBody>
          <a:bodyPr/>
          <a:lstStyle>
            <a:lvl1pPr>
              <a:defRPr sz="1400" b="1"/>
            </a:lvl1pPr>
          </a:lstStyle>
          <a:p>
            <a:fld id="{69E57DC2-970A-4B3E-BB1C-7A09969E49DF}" type="slidenum">
              <a:rPr lang="en-US" smtClean="0"/>
              <a:pPr/>
              <a:t>‹#›</a:t>
            </a:fld>
            <a:endParaRPr lang="en-US" dirty="0"/>
          </a:p>
        </p:txBody>
      </p:sp>
      <p:pic>
        <p:nvPicPr>
          <p:cNvPr id="8" name="Picture 10">
            <a:extLst>
              <a:ext uri="{FF2B5EF4-FFF2-40B4-BE49-F238E27FC236}">
                <a16:creationId xmlns:a16="http://schemas.microsoft.com/office/drawing/2014/main" id="{8D92A7F0-C3DE-D859-BE51-4CE079E677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15562" y="3085803"/>
            <a:ext cx="1976438" cy="74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28494F3-D976-1E5C-D8FA-089DBFB6BC7A}"/>
              </a:ext>
            </a:extLst>
          </p:cNvPr>
          <p:cNvSpPr/>
          <p:nvPr/>
        </p:nvSpPr>
        <p:spPr>
          <a:xfrm>
            <a:off x="452437" y="365002"/>
            <a:ext cx="9758661" cy="5475014"/>
          </a:xfrm>
          <a:prstGeom prst="rect">
            <a:avLst/>
          </a:prstGeom>
          <a:noFill/>
          <a:ln w="444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66"/>
          </a:p>
        </p:txBody>
      </p:sp>
    </p:spTree>
    <p:extLst>
      <p:ext uri="{BB962C8B-B14F-4D97-AF65-F5344CB8AC3E}">
        <p14:creationId xmlns:p14="http://schemas.microsoft.com/office/powerpoint/2010/main" val="3671486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811C4207-C5E0-8848-DFCB-46B7B1923DEF}"/>
              </a:ext>
            </a:extLst>
          </p:cNvPr>
          <p:cNvSpPr>
            <a:spLocks noGrp="1"/>
          </p:cNvSpPr>
          <p:nvPr>
            <p:ph type="dt" sz="half" idx="10"/>
          </p:nvPr>
        </p:nvSpPr>
        <p:spPr/>
        <p:txBody>
          <a:bodyPr/>
          <a:lstStyle>
            <a:lvl1pPr>
              <a:defRPr/>
            </a:lvl1pPr>
          </a:lstStyle>
          <a:p>
            <a:fld id="{6B10757E-D276-A142-B5AA-923BE5A4FD3E}" type="datetime4">
              <a:rPr lang="en-US" smtClean="0"/>
              <a:pPr/>
              <a:t>September 12, 2022</a:t>
            </a:fld>
            <a:endParaRPr lang="en-US" dirty="0"/>
          </a:p>
          <a:p>
            <a:endParaRPr lang="en-US" dirty="0"/>
          </a:p>
        </p:txBody>
      </p:sp>
      <p:sp>
        <p:nvSpPr>
          <p:cNvPr id="6" name="Footer Placeholder 4">
            <a:extLst>
              <a:ext uri="{FF2B5EF4-FFF2-40B4-BE49-F238E27FC236}">
                <a16:creationId xmlns:a16="http://schemas.microsoft.com/office/drawing/2014/main" id="{6EE1244F-7276-D825-CF94-F9CA73BDB5A0}"/>
              </a:ext>
            </a:extLst>
          </p:cNvPr>
          <p:cNvSpPr>
            <a:spLocks noGrp="1"/>
          </p:cNvSpPr>
          <p:nvPr>
            <p:ph type="ftr" sz="quarter" idx="11"/>
          </p:nvPr>
        </p:nvSpPr>
        <p:spPr/>
        <p:txBody>
          <a:bodyPr/>
          <a:lstStyle>
            <a:lvl1pPr>
              <a:defRPr/>
            </a:lvl1pPr>
          </a:lstStyle>
          <a:p>
            <a:endParaRPr lang="en-US" dirty="0"/>
          </a:p>
        </p:txBody>
      </p:sp>
      <p:sp>
        <p:nvSpPr>
          <p:cNvPr id="7" name="Slide Number Placeholder 5">
            <a:extLst>
              <a:ext uri="{FF2B5EF4-FFF2-40B4-BE49-F238E27FC236}">
                <a16:creationId xmlns:a16="http://schemas.microsoft.com/office/drawing/2014/main" id="{E6220F8D-9680-537E-06AE-AEE5C263C6F0}"/>
              </a:ext>
            </a:extLst>
          </p:cNvPr>
          <p:cNvSpPr>
            <a:spLocks noGrp="1"/>
          </p:cNvSpPr>
          <p:nvPr>
            <p:ph type="sldNum" sz="quarter" idx="12"/>
          </p:nvPr>
        </p:nvSpPr>
        <p:spPr/>
        <p:txBody>
          <a:bodyPr/>
          <a:lstStyle>
            <a:lvl1pPr>
              <a:defRPr/>
            </a:lvl1pPr>
          </a:lstStyle>
          <a:p>
            <a:fld id="{69E57DC2-970A-4B3E-BB1C-7A09969E49DF}" type="slidenum">
              <a:rPr lang="en-US" smtClean="0"/>
              <a:t>‹#›</a:t>
            </a:fld>
            <a:endParaRPr lang="en-US" dirty="0"/>
          </a:p>
        </p:txBody>
      </p:sp>
      <p:pic>
        <p:nvPicPr>
          <p:cNvPr id="8" name="Picture 10">
            <a:extLst>
              <a:ext uri="{FF2B5EF4-FFF2-40B4-BE49-F238E27FC236}">
                <a16:creationId xmlns:a16="http://schemas.microsoft.com/office/drawing/2014/main" id="{D9B5C392-3C98-5DC5-9141-B76BF76E7C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51281" y="3079626"/>
            <a:ext cx="1976438" cy="74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BEA8EFA4-ED32-AA3B-F103-28CDEB53C48F}"/>
              </a:ext>
            </a:extLst>
          </p:cNvPr>
          <p:cNvSpPr/>
          <p:nvPr/>
        </p:nvSpPr>
        <p:spPr>
          <a:xfrm>
            <a:off x="452437" y="365002"/>
            <a:ext cx="9758661" cy="5475014"/>
          </a:xfrm>
          <a:prstGeom prst="rect">
            <a:avLst/>
          </a:prstGeom>
          <a:noFill/>
          <a:ln w="444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66"/>
          </a:p>
        </p:txBody>
      </p:sp>
    </p:spTree>
    <p:extLst>
      <p:ext uri="{BB962C8B-B14F-4D97-AF65-F5344CB8AC3E}">
        <p14:creationId xmlns:p14="http://schemas.microsoft.com/office/powerpoint/2010/main" val="3318782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898" indent="0">
              <a:buNone/>
              <a:defRPr sz="1500" b="1"/>
            </a:lvl2pPr>
            <a:lvl3pPr marL="685797" indent="0">
              <a:buNone/>
              <a:defRPr sz="1350" b="1"/>
            </a:lvl3pPr>
            <a:lvl4pPr marL="1028696" indent="0">
              <a:buNone/>
              <a:defRPr sz="1200" b="1"/>
            </a:lvl4pPr>
            <a:lvl5pPr marL="1371594" indent="0">
              <a:buNone/>
              <a:defRPr sz="1200" b="1"/>
            </a:lvl5pPr>
            <a:lvl6pPr marL="1714492" indent="0">
              <a:buNone/>
              <a:defRPr sz="1200" b="1"/>
            </a:lvl6pPr>
            <a:lvl7pPr marL="2057391" indent="0">
              <a:buNone/>
              <a:defRPr sz="1200" b="1"/>
            </a:lvl7pPr>
            <a:lvl8pPr marL="2400290" indent="0">
              <a:buNone/>
              <a:defRPr sz="1200" b="1"/>
            </a:lvl8pPr>
            <a:lvl9pPr marL="2743188"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1800" b="1"/>
            </a:lvl1pPr>
            <a:lvl2pPr marL="342898" indent="0">
              <a:buNone/>
              <a:defRPr sz="1500" b="1"/>
            </a:lvl2pPr>
            <a:lvl3pPr marL="685797" indent="0">
              <a:buNone/>
              <a:defRPr sz="1350" b="1"/>
            </a:lvl3pPr>
            <a:lvl4pPr marL="1028696" indent="0">
              <a:buNone/>
              <a:defRPr sz="1200" b="1"/>
            </a:lvl4pPr>
            <a:lvl5pPr marL="1371594" indent="0">
              <a:buNone/>
              <a:defRPr sz="1200" b="1"/>
            </a:lvl5pPr>
            <a:lvl6pPr marL="1714492" indent="0">
              <a:buNone/>
              <a:defRPr sz="1200" b="1"/>
            </a:lvl6pPr>
            <a:lvl7pPr marL="2057391" indent="0">
              <a:buNone/>
              <a:defRPr sz="1200" b="1"/>
            </a:lvl7pPr>
            <a:lvl8pPr marL="2400290" indent="0">
              <a:buNone/>
              <a:defRPr sz="1200" b="1"/>
            </a:lvl8pPr>
            <a:lvl9pPr marL="2743188"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72735059-2DE5-2341-6816-75F4FC506F31}"/>
              </a:ext>
            </a:extLst>
          </p:cNvPr>
          <p:cNvSpPr>
            <a:spLocks noGrp="1"/>
          </p:cNvSpPr>
          <p:nvPr>
            <p:ph type="dt" sz="half" idx="10"/>
          </p:nvPr>
        </p:nvSpPr>
        <p:spPr/>
        <p:txBody>
          <a:bodyPr/>
          <a:lstStyle>
            <a:lvl1pPr>
              <a:defRPr/>
            </a:lvl1pPr>
          </a:lstStyle>
          <a:p>
            <a:fld id="{6B10757E-D276-A142-B5AA-923BE5A4FD3E}" type="datetime4">
              <a:rPr lang="en-US" smtClean="0"/>
              <a:pPr/>
              <a:t>September 12, 2022</a:t>
            </a:fld>
            <a:endParaRPr lang="en-US" dirty="0"/>
          </a:p>
        </p:txBody>
      </p:sp>
      <p:sp>
        <p:nvSpPr>
          <p:cNvPr id="8" name="Footer Placeholder 4">
            <a:extLst>
              <a:ext uri="{FF2B5EF4-FFF2-40B4-BE49-F238E27FC236}">
                <a16:creationId xmlns:a16="http://schemas.microsoft.com/office/drawing/2014/main" id="{4CFBE367-F566-B47A-F172-BD6F7D7C5DA8}"/>
              </a:ext>
            </a:extLst>
          </p:cNvPr>
          <p:cNvSpPr>
            <a:spLocks noGrp="1"/>
          </p:cNvSpPr>
          <p:nvPr>
            <p:ph type="ftr" sz="quarter" idx="11"/>
          </p:nvPr>
        </p:nvSpPr>
        <p:spPr/>
        <p:txBody>
          <a:bodyPr/>
          <a:lstStyle>
            <a:lvl1pPr>
              <a:defRPr/>
            </a:lvl1pPr>
          </a:lstStyle>
          <a:p>
            <a:endParaRPr lang="en-US" dirty="0"/>
          </a:p>
        </p:txBody>
      </p:sp>
      <p:sp>
        <p:nvSpPr>
          <p:cNvPr id="9" name="Slide Number Placeholder 5">
            <a:extLst>
              <a:ext uri="{FF2B5EF4-FFF2-40B4-BE49-F238E27FC236}">
                <a16:creationId xmlns:a16="http://schemas.microsoft.com/office/drawing/2014/main" id="{0FEA1355-07BD-EA9E-82EC-FE0A657E0338}"/>
              </a:ext>
            </a:extLst>
          </p:cNvPr>
          <p:cNvSpPr>
            <a:spLocks noGrp="1"/>
          </p:cNvSpPr>
          <p:nvPr>
            <p:ph type="sldNum" sz="quarter" idx="12"/>
          </p:nvPr>
        </p:nvSpPr>
        <p:spPr/>
        <p:txBody>
          <a:bodyPr/>
          <a:lstStyle>
            <a:lvl1pPr>
              <a:defRPr/>
            </a:lvl1pPr>
          </a:lstStyle>
          <a:p>
            <a:fld id="{69E57DC2-970A-4B3E-BB1C-7A09969E49DF}" type="slidenum">
              <a:rPr lang="en-US" smtClean="0"/>
              <a:t>‹#›</a:t>
            </a:fld>
            <a:endParaRPr lang="en-US" dirty="0"/>
          </a:p>
        </p:txBody>
      </p:sp>
      <p:pic>
        <p:nvPicPr>
          <p:cNvPr id="10" name="Picture 10">
            <a:extLst>
              <a:ext uri="{FF2B5EF4-FFF2-40B4-BE49-F238E27FC236}">
                <a16:creationId xmlns:a16="http://schemas.microsoft.com/office/drawing/2014/main" id="{73F284D9-27B5-9384-2710-2E9F85D228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51281" y="3079626"/>
            <a:ext cx="1976438" cy="74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01FD5F82-3171-AC05-FA57-07E88F85FE2A}"/>
              </a:ext>
            </a:extLst>
          </p:cNvPr>
          <p:cNvSpPr/>
          <p:nvPr/>
        </p:nvSpPr>
        <p:spPr>
          <a:xfrm>
            <a:off x="452437" y="365002"/>
            <a:ext cx="9758661" cy="5475014"/>
          </a:xfrm>
          <a:prstGeom prst="rect">
            <a:avLst/>
          </a:prstGeom>
          <a:noFill/>
          <a:ln w="444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66"/>
          </a:p>
        </p:txBody>
      </p:sp>
    </p:spTree>
    <p:extLst>
      <p:ext uri="{BB962C8B-B14F-4D97-AF65-F5344CB8AC3E}">
        <p14:creationId xmlns:p14="http://schemas.microsoft.com/office/powerpoint/2010/main" val="1907957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BB7F75-04F4-56C4-8811-45B422BC7C41}"/>
              </a:ext>
            </a:extLst>
          </p:cNvPr>
          <p:cNvSpPr>
            <a:spLocks noGrp="1"/>
          </p:cNvSpPr>
          <p:nvPr>
            <p:ph type="dt" sz="half" idx="10"/>
          </p:nvPr>
        </p:nvSpPr>
        <p:spPr/>
        <p:txBody>
          <a:bodyPr/>
          <a:lstStyle>
            <a:lvl1pPr>
              <a:defRPr/>
            </a:lvl1pPr>
          </a:lstStyle>
          <a:p>
            <a:fld id="{6B10757E-D276-A142-B5AA-923BE5A4FD3E}" type="datetime4">
              <a:rPr lang="en-US" smtClean="0"/>
              <a:pPr/>
              <a:t>September 12, 2022</a:t>
            </a:fld>
            <a:endParaRPr lang="en-US" dirty="0"/>
          </a:p>
          <a:p>
            <a:endParaRPr lang="en-US" dirty="0"/>
          </a:p>
        </p:txBody>
      </p:sp>
      <p:sp>
        <p:nvSpPr>
          <p:cNvPr id="4" name="Footer Placeholder 3">
            <a:extLst>
              <a:ext uri="{FF2B5EF4-FFF2-40B4-BE49-F238E27FC236}">
                <a16:creationId xmlns:a16="http://schemas.microsoft.com/office/drawing/2014/main" id="{F0C04F8E-F99D-E2F7-BEB7-433E6F4B32A3}"/>
              </a:ext>
            </a:extLst>
          </p:cNvPr>
          <p:cNvSpPr>
            <a:spLocks noGrp="1"/>
          </p:cNvSpPr>
          <p:nvPr>
            <p:ph type="ftr" sz="quarter" idx="11"/>
          </p:nvPr>
        </p:nvSpPr>
        <p:spPr/>
        <p:txBody>
          <a:bodyPr/>
          <a:lstStyle>
            <a:lvl1pPr>
              <a:defRPr/>
            </a:lvl1pPr>
          </a:lstStyle>
          <a:p>
            <a:endParaRPr lang="en-US" dirty="0"/>
          </a:p>
        </p:txBody>
      </p:sp>
      <p:sp>
        <p:nvSpPr>
          <p:cNvPr id="5" name="Slide Number Placeholder 4">
            <a:extLst>
              <a:ext uri="{FF2B5EF4-FFF2-40B4-BE49-F238E27FC236}">
                <a16:creationId xmlns:a16="http://schemas.microsoft.com/office/drawing/2014/main" id="{04578B24-9CDE-0556-8EC1-4B44E3C67AE7}"/>
              </a:ext>
            </a:extLst>
          </p:cNvPr>
          <p:cNvSpPr>
            <a:spLocks noGrp="1"/>
          </p:cNvSpPr>
          <p:nvPr>
            <p:ph type="sldNum" sz="quarter" idx="12"/>
          </p:nvPr>
        </p:nvSpPr>
        <p:spPr/>
        <p:txBody>
          <a:bodyPr/>
          <a:lstStyle>
            <a:lvl1pPr>
              <a:defRPr/>
            </a:lvl1pPr>
          </a:lstStyle>
          <a:p>
            <a:fld id="{69E57DC2-970A-4B3E-BB1C-7A09969E49DF}" type="slidenum">
              <a:rPr lang="en-US" smtClean="0"/>
              <a:t>‹#›</a:t>
            </a:fld>
            <a:endParaRPr lang="en-US" dirty="0"/>
          </a:p>
        </p:txBody>
      </p:sp>
      <p:pic>
        <p:nvPicPr>
          <p:cNvPr id="6" name="Picture 10">
            <a:extLst>
              <a:ext uri="{FF2B5EF4-FFF2-40B4-BE49-F238E27FC236}">
                <a16:creationId xmlns:a16="http://schemas.microsoft.com/office/drawing/2014/main" id="{BC167179-916D-86EB-611F-C55EB7FF4A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51281" y="3079626"/>
            <a:ext cx="1976438" cy="74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E2BC8D7B-3071-157E-94B6-549D7C1F5078}"/>
              </a:ext>
            </a:extLst>
          </p:cNvPr>
          <p:cNvSpPr/>
          <p:nvPr/>
        </p:nvSpPr>
        <p:spPr>
          <a:xfrm>
            <a:off x="452437" y="365002"/>
            <a:ext cx="9758661" cy="5475014"/>
          </a:xfrm>
          <a:prstGeom prst="rect">
            <a:avLst/>
          </a:prstGeom>
          <a:noFill/>
          <a:ln w="444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266"/>
          </a:p>
        </p:txBody>
      </p:sp>
    </p:spTree>
    <p:extLst>
      <p:ext uri="{BB962C8B-B14F-4D97-AF65-F5344CB8AC3E}">
        <p14:creationId xmlns:p14="http://schemas.microsoft.com/office/powerpoint/2010/main" val="433715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0" descr="See the source image">
            <a:extLst>
              <a:ext uri="{FF2B5EF4-FFF2-40B4-BE49-F238E27FC236}">
                <a16:creationId xmlns:a16="http://schemas.microsoft.com/office/drawing/2014/main" id="{4D2A87A1-58B1-087E-2A00-1C7B3A4F8E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7789" y="251148"/>
            <a:ext cx="3238500" cy="1410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1">
            <a:extLst>
              <a:ext uri="{FF2B5EF4-FFF2-40B4-BE49-F238E27FC236}">
                <a16:creationId xmlns:a16="http://schemas.microsoft.com/office/drawing/2014/main" id="{1B0D0A53-AF7B-B666-6B70-DB049FE1FA9E}"/>
              </a:ext>
            </a:extLst>
          </p:cNvPr>
          <p:cNvSpPr>
            <a:spLocks noGrp="1"/>
          </p:cNvSpPr>
          <p:nvPr>
            <p:ph type="dt" sz="half" idx="10"/>
          </p:nvPr>
        </p:nvSpPr>
        <p:spPr/>
        <p:txBody>
          <a:bodyPr/>
          <a:lstStyle>
            <a:lvl1pPr>
              <a:defRPr/>
            </a:lvl1pPr>
          </a:lstStyle>
          <a:p>
            <a:fld id="{6B10757E-D276-A142-B5AA-923BE5A4FD3E}" type="datetime4">
              <a:rPr lang="en-US" smtClean="0"/>
              <a:pPr/>
              <a:t>September 12, 2022</a:t>
            </a:fld>
            <a:endParaRPr lang="en-US" dirty="0"/>
          </a:p>
          <a:p>
            <a:endParaRPr lang="en-US" dirty="0"/>
          </a:p>
        </p:txBody>
      </p:sp>
      <p:sp>
        <p:nvSpPr>
          <p:cNvPr id="4" name="Footer Placeholder 2">
            <a:extLst>
              <a:ext uri="{FF2B5EF4-FFF2-40B4-BE49-F238E27FC236}">
                <a16:creationId xmlns:a16="http://schemas.microsoft.com/office/drawing/2014/main" id="{A7BEC250-272E-D439-634B-93C7C5238BE9}"/>
              </a:ext>
            </a:extLst>
          </p:cNvPr>
          <p:cNvSpPr>
            <a:spLocks noGrp="1"/>
          </p:cNvSpPr>
          <p:nvPr>
            <p:ph type="ftr" sz="quarter" idx="11"/>
          </p:nvPr>
        </p:nvSpPr>
        <p:spPr/>
        <p:txBody>
          <a:bodyPr/>
          <a:lstStyle>
            <a:lvl1pPr>
              <a:defRPr/>
            </a:lvl1pPr>
          </a:lstStyle>
          <a:p>
            <a:endParaRPr lang="en-US" dirty="0"/>
          </a:p>
        </p:txBody>
      </p:sp>
      <p:sp>
        <p:nvSpPr>
          <p:cNvPr id="5" name="Slide Number Placeholder 3">
            <a:extLst>
              <a:ext uri="{FF2B5EF4-FFF2-40B4-BE49-F238E27FC236}">
                <a16:creationId xmlns:a16="http://schemas.microsoft.com/office/drawing/2014/main" id="{268F6F2D-AD2E-38B7-718B-A525A287B644}"/>
              </a:ext>
            </a:extLst>
          </p:cNvPr>
          <p:cNvSpPr>
            <a:spLocks noGrp="1"/>
          </p:cNvSpPr>
          <p:nvPr>
            <p:ph type="sldNum" sz="quarter" idx="12"/>
          </p:nvPr>
        </p:nvSpPr>
        <p:spPr/>
        <p:txBody>
          <a:bodyPr/>
          <a:lstStyle>
            <a:lvl1pPr>
              <a:defRPr/>
            </a:lvl1pPr>
          </a:lstStyle>
          <a:p>
            <a:fld id="{69E57DC2-970A-4B3E-BB1C-7A09969E49DF}" type="slidenum">
              <a:rPr lang="en-US" smtClean="0"/>
              <a:t>‹#›</a:t>
            </a:fld>
            <a:endParaRPr lang="en-US" dirty="0"/>
          </a:p>
        </p:txBody>
      </p:sp>
      <p:pic>
        <p:nvPicPr>
          <p:cNvPr id="6" name="Picture 10">
            <a:extLst>
              <a:ext uri="{FF2B5EF4-FFF2-40B4-BE49-F238E27FC236}">
                <a16:creationId xmlns:a16="http://schemas.microsoft.com/office/drawing/2014/main" id="{4744784E-6A5C-5F30-8D5C-8A40187051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51281" y="3079626"/>
            <a:ext cx="1976438" cy="74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1930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898" indent="0">
              <a:buNone/>
              <a:defRPr sz="1050"/>
            </a:lvl2pPr>
            <a:lvl3pPr marL="685797" indent="0">
              <a:buNone/>
              <a:defRPr sz="900"/>
            </a:lvl3pPr>
            <a:lvl4pPr marL="1028696" indent="0">
              <a:buNone/>
              <a:defRPr sz="750"/>
            </a:lvl4pPr>
            <a:lvl5pPr marL="1371594" indent="0">
              <a:buNone/>
              <a:defRPr sz="750"/>
            </a:lvl5pPr>
            <a:lvl6pPr marL="1714492" indent="0">
              <a:buNone/>
              <a:defRPr sz="750"/>
            </a:lvl6pPr>
            <a:lvl7pPr marL="2057391" indent="0">
              <a:buNone/>
              <a:defRPr sz="750"/>
            </a:lvl7pPr>
            <a:lvl8pPr marL="2400290" indent="0">
              <a:buNone/>
              <a:defRPr sz="750"/>
            </a:lvl8pPr>
            <a:lvl9pPr marL="2743188"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A1EC4027-347F-56F5-287C-E84CF60AB843}"/>
              </a:ext>
            </a:extLst>
          </p:cNvPr>
          <p:cNvSpPr>
            <a:spLocks noGrp="1"/>
          </p:cNvSpPr>
          <p:nvPr>
            <p:ph type="dt" sz="half" idx="10"/>
          </p:nvPr>
        </p:nvSpPr>
        <p:spPr/>
        <p:txBody>
          <a:bodyPr/>
          <a:lstStyle>
            <a:lvl1pPr>
              <a:defRPr/>
            </a:lvl1pPr>
          </a:lstStyle>
          <a:p>
            <a:fld id="{6B10757E-D276-A142-B5AA-923BE5A4FD3E}" type="datetime4">
              <a:rPr lang="en-US" smtClean="0"/>
              <a:pPr/>
              <a:t>September 12, 2022</a:t>
            </a:fld>
            <a:endParaRPr lang="en-US" dirty="0"/>
          </a:p>
          <a:p>
            <a:endParaRPr lang="en-US" dirty="0"/>
          </a:p>
        </p:txBody>
      </p:sp>
      <p:sp>
        <p:nvSpPr>
          <p:cNvPr id="6" name="Footer Placeholder 4">
            <a:extLst>
              <a:ext uri="{FF2B5EF4-FFF2-40B4-BE49-F238E27FC236}">
                <a16:creationId xmlns:a16="http://schemas.microsoft.com/office/drawing/2014/main" id="{2D57F758-3A2A-0DD5-4B58-90DB18B095C4}"/>
              </a:ext>
            </a:extLst>
          </p:cNvPr>
          <p:cNvSpPr>
            <a:spLocks noGrp="1"/>
          </p:cNvSpPr>
          <p:nvPr>
            <p:ph type="ftr" sz="quarter" idx="11"/>
          </p:nvPr>
        </p:nvSpPr>
        <p:spPr/>
        <p:txBody>
          <a:bodyPr/>
          <a:lstStyle>
            <a:lvl1pPr>
              <a:defRPr/>
            </a:lvl1pPr>
          </a:lstStyle>
          <a:p>
            <a:endParaRPr lang="en-US" dirty="0"/>
          </a:p>
        </p:txBody>
      </p:sp>
      <p:sp>
        <p:nvSpPr>
          <p:cNvPr id="7" name="Slide Number Placeholder 5">
            <a:extLst>
              <a:ext uri="{FF2B5EF4-FFF2-40B4-BE49-F238E27FC236}">
                <a16:creationId xmlns:a16="http://schemas.microsoft.com/office/drawing/2014/main" id="{8C15800C-D281-07A7-370E-9DD205C2F931}"/>
              </a:ext>
            </a:extLst>
          </p:cNvPr>
          <p:cNvSpPr>
            <a:spLocks noGrp="1"/>
          </p:cNvSpPr>
          <p:nvPr>
            <p:ph type="sldNum" sz="quarter" idx="12"/>
          </p:nvPr>
        </p:nvSpPr>
        <p:spPr/>
        <p:txBody>
          <a:bodyPr/>
          <a:lstStyle>
            <a:lvl1pPr>
              <a:defRPr/>
            </a:lvl1pPr>
          </a:lstStyle>
          <a:p>
            <a:fld id="{69E57DC2-970A-4B3E-BB1C-7A09969E49DF}" type="slidenum">
              <a:rPr lang="en-US" smtClean="0"/>
              <a:pPr/>
              <a:t>‹#›</a:t>
            </a:fld>
            <a:endParaRPr lang="en-US" dirty="0"/>
          </a:p>
        </p:txBody>
      </p:sp>
      <p:pic>
        <p:nvPicPr>
          <p:cNvPr id="8" name="Picture 10">
            <a:extLst>
              <a:ext uri="{FF2B5EF4-FFF2-40B4-BE49-F238E27FC236}">
                <a16:creationId xmlns:a16="http://schemas.microsoft.com/office/drawing/2014/main" id="{77396FC5-5C4D-B0B8-B016-0C2E4047D7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51281" y="3079626"/>
            <a:ext cx="1976438" cy="74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2615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2400"/>
            </a:lvl1pPr>
            <a:lvl2pPr marL="342898" indent="0">
              <a:buNone/>
              <a:defRPr sz="2100"/>
            </a:lvl2pPr>
            <a:lvl3pPr marL="685797" indent="0">
              <a:buNone/>
              <a:defRPr sz="1800"/>
            </a:lvl3pPr>
            <a:lvl4pPr marL="1028696" indent="0">
              <a:buNone/>
              <a:defRPr sz="1500"/>
            </a:lvl4pPr>
            <a:lvl5pPr marL="1371594" indent="0">
              <a:buNone/>
              <a:defRPr sz="1500"/>
            </a:lvl5pPr>
            <a:lvl6pPr marL="1714492" indent="0">
              <a:buNone/>
              <a:defRPr sz="1500"/>
            </a:lvl6pPr>
            <a:lvl7pPr marL="2057391" indent="0">
              <a:buNone/>
              <a:defRPr sz="1500"/>
            </a:lvl7pPr>
            <a:lvl8pPr marL="2400290" indent="0">
              <a:buNone/>
              <a:defRPr sz="1500"/>
            </a:lvl8pPr>
            <a:lvl9pPr marL="2743188"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898" indent="0">
              <a:buNone/>
              <a:defRPr sz="1050"/>
            </a:lvl2pPr>
            <a:lvl3pPr marL="685797" indent="0">
              <a:buNone/>
              <a:defRPr sz="900"/>
            </a:lvl3pPr>
            <a:lvl4pPr marL="1028696" indent="0">
              <a:buNone/>
              <a:defRPr sz="750"/>
            </a:lvl4pPr>
            <a:lvl5pPr marL="1371594" indent="0">
              <a:buNone/>
              <a:defRPr sz="750"/>
            </a:lvl5pPr>
            <a:lvl6pPr marL="1714492" indent="0">
              <a:buNone/>
              <a:defRPr sz="750"/>
            </a:lvl6pPr>
            <a:lvl7pPr marL="2057391" indent="0">
              <a:buNone/>
              <a:defRPr sz="750"/>
            </a:lvl7pPr>
            <a:lvl8pPr marL="2400290" indent="0">
              <a:buNone/>
              <a:defRPr sz="750"/>
            </a:lvl8pPr>
            <a:lvl9pPr marL="2743188"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06F87A99-1C73-D30D-ECC4-3E39799E8FA5}"/>
              </a:ext>
            </a:extLst>
          </p:cNvPr>
          <p:cNvSpPr>
            <a:spLocks noGrp="1"/>
          </p:cNvSpPr>
          <p:nvPr>
            <p:ph type="dt" sz="half" idx="10"/>
          </p:nvPr>
        </p:nvSpPr>
        <p:spPr/>
        <p:txBody>
          <a:bodyPr/>
          <a:lstStyle>
            <a:lvl1pPr>
              <a:defRPr/>
            </a:lvl1pPr>
          </a:lstStyle>
          <a:p>
            <a:fld id="{6B10757E-D276-A142-B5AA-923BE5A4FD3E}" type="datetime4">
              <a:rPr lang="en-US" smtClean="0"/>
              <a:pPr/>
              <a:t>September 12, 2022</a:t>
            </a:fld>
            <a:endParaRPr lang="en-US" dirty="0"/>
          </a:p>
          <a:p>
            <a:endParaRPr lang="en-US" dirty="0"/>
          </a:p>
        </p:txBody>
      </p:sp>
      <p:sp>
        <p:nvSpPr>
          <p:cNvPr id="6" name="Footer Placeholder 5">
            <a:extLst>
              <a:ext uri="{FF2B5EF4-FFF2-40B4-BE49-F238E27FC236}">
                <a16:creationId xmlns:a16="http://schemas.microsoft.com/office/drawing/2014/main" id="{8343B989-2315-C718-3F35-F0618E99A2B3}"/>
              </a:ext>
            </a:extLst>
          </p:cNvPr>
          <p:cNvSpPr>
            <a:spLocks noGrp="1"/>
          </p:cNvSpPr>
          <p:nvPr>
            <p:ph type="ftr" sz="quarter" idx="11"/>
          </p:nvPr>
        </p:nvSpPr>
        <p:spPr/>
        <p:txBody>
          <a:bodyPr/>
          <a:lstStyle>
            <a:lvl1pPr>
              <a:defRPr/>
            </a:lvl1pPr>
          </a:lstStyle>
          <a:p>
            <a:endParaRPr lang="en-US" dirty="0"/>
          </a:p>
        </p:txBody>
      </p:sp>
      <p:sp>
        <p:nvSpPr>
          <p:cNvPr id="7" name="Slide Number Placeholder 6">
            <a:extLst>
              <a:ext uri="{FF2B5EF4-FFF2-40B4-BE49-F238E27FC236}">
                <a16:creationId xmlns:a16="http://schemas.microsoft.com/office/drawing/2014/main" id="{0240109C-DB93-55DE-CA5A-3506E0BB8D3C}"/>
              </a:ext>
            </a:extLst>
          </p:cNvPr>
          <p:cNvSpPr>
            <a:spLocks noGrp="1"/>
          </p:cNvSpPr>
          <p:nvPr>
            <p:ph type="sldNum" sz="quarter" idx="12"/>
          </p:nvPr>
        </p:nvSpPr>
        <p:spPr/>
        <p:txBody>
          <a:bodyPr/>
          <a:lstStyle>
            <a:lvl1pPr>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780639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D210DB6-D450-5390-3987-D023B6BF8BA1}"/>
              </a:ext>
            </a:extLst>
          </p:cNvPr>
          <p:cNvSpPr>
            <a:spLocks noGrp="1" noChangeArrowheads="1"/>
          </p:cNvSpPr>
          <p:nvPr>
            <p:ph type="title"/>
          </p:nvPr>
        </p:nvSpPr>
        <p:spPr bwMode="auto">
          <a:xfrm>
            <a:off x="837903" y="365001"/>
            <a:ext cx="10516195" cy="1326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795CBF28-A88A-840C-EA7E-1CBE8BA32B99}"/>
              </a:ext>
            </a:extLst>
          </p:cNvPr>
          <p:cNvSpPr>
            <a:spLocks noGrp="1" noChangeArrowheads="1"/>
          </p:cNvSpPr>
          <p:nvPr>
            <p:ph type="body" idx="1"/>
          </p:nvPr>
        </p:nvSpPr>
        <p:spPr bwMode="auto">
          <a:xfrm>
            <a:off x="837903" y="1826122"/>
            <a:ext cx="10516195" cy="4350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A7377B5C-8CBC-92ED-7C9E-3DFB2D8AA190}"/>
              </a:ext>
            </a:extLst>
          </p:cNvPr>
          <p:cNvSpPr>
            <a:spLocks noGrp="1"/>
          </p:cNvSpPr>
          <p:nvPr>
            <p:ph type="dt" sz="half" idx="2"/>
          </p:nvPr>
        </p:nvSpPr>
        <p:spPr>
          <a:xfrm>
            <a:off x="837903" y="6356821"/>
            <a:ext cx="2742902" cy="365001"/>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fld id="{8784839A-C65C-4A43-87DA-424D97B2F83A}" type="datetime1">
              <a:rPr lang="en-US" smtClean="0"/>
              <a:t>9/12/22</a:t>
            </a:fld>
            <a:endParaRPr lang="en-US" dirty="0"/>
          </a:p>
        </p:txBody>
      </p:sp>
      <p:sp>
        <p:nvSpPr>
          <p:cNvPr id="5" name="Footer Placeholder 4">
            <a:extLst>
              <a:ext uri="{FF2B5EF4-FFF2-40B4-BE49-F238E27FC236}">
                <a16:creationId xmlns:a16="http://schemas.microsoft.com/office/drawing/2014/main" id="{CF0C6E5E-F82C-F452-4C34-26D1E1B0EAA9}"/>
              </a:ext>
            </a:extLst>
          </p:cNvPr>
          <p:cNvSpPr>
            <a:spLocks noGrp="1"/>
          </p:cNvSpPr>
          <p:nvPr>
            <p:ph type="ftr" sz="quarter" idx="3"/>
          </p:nvPr>
        </p:nvSpPr>
        <p:spPr>
          <a:xfrm>
            <a:off x="4039196" y="6356821"/>
            <a:ext cx="4113609" cy="365001"/>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1DEE4695-11DC-B531-7A17-F08C723471A5}"/>
              </a:ext>
            </a:extLst>
          </p:cNvPr>
          <p:cNvSpPr>
            <a:spLocks noGrp="1"/>
          </p:cNvSpPr>
          <p:nvPr>
            <p:ph type="sldNum" sz="quarter" idx="4"/>
          </p:nvPr>
        </p:nvSpPr>
        <p:spPr>
          <a:xfrm>
            <a:off x="8611196" y="6356821"/>
            <a:ext cx="2742903" cy="365001"/>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37003000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Lst>
  <p:hf hdr="0" dt="0"/>
  <p:txStyles>
    <p:titleStyle>
      <a:lvl1pPr algn="l" defTabSz="685329" rtl="0" eaLnBrk="1" fontAlgn="base" hangingPunct="1">
        <a:lnSpc>
          <a:spcPct val="90000"/>
        </a:lnSpc>
        <a:spcBef>
          <a:spcPct val="0"/>
        </a:spcBef>
        <a:spcAft>
          <a:spcPct val="0"/>
        </a:spcAft>
        <a:defRPr sz="3234" kern="1200">
          <a:solidFill>
            <a:schemeClr val="tx1"/>
          </a:solidFill>
          <a:latin typeface="+mj-lt"/>
          <a:ea typeface="+mj-ea"/>
          <a:cs typeface="+mj-cs"/>
        </a:defRPr>
      </a:lvl1pPr>
      <a:lvl2pPr algn="l" defTabSz="685329" rtl="0" eaLnBrk="1" fontAlgn="base" hangingPunct="1">
        <a:lnSpc>
          <a:spcPct val="90000"/>
        </a:lnSpc>
        <a:spcBef>
          <a:spcPct val="0"/>
        </a:spcBef>
        <a:spcAft>
          <a:spcPct val="0"/>
        </a:spcAft>
        <a:defRPr sz="3234">
          <a:solidFill>
            <a:schemeClr val="tx1"/>
          </a:solidFill>
          <a:latin typeface="Calibri Light" panose="020F0302020204030204" pitchFamily="34" charset="0"/>
        </a:defRPr>
      </a:lvl2pPr>
      <a:lvl3pPr algn="l" defTabSz="685329" rtl="0" eaLnBrk="1" fontAlgn="base" hangingPunct="1">
        <a:lnSpc>
          <a:spcPct val="90000"/>
        </a:lnSpc>
        <a:spcBef>
          <a:spcPct val="0"/>
        </a:spcBef>
        <a:spcAft>
          <a:spcPct val="0"/>
        </a:spcAft>
        <a:defRPr sz="3234">
          <a:solidFill>
            <a:schemeClr val="tx1"/>
          </a:solidFill>
          <a:latin typeface="Calibri Light" panose="020F0302020204030204" pitchFamily="34" charset="0"/>
        </a:defRPr>
      </a:lvl3pPr>
      <a:lvl4pPr algn="l" defTabSz="685329" rtl="0" eaLnBrk="1" fontAlgn="base" hangingPunct="1">
        <a:lnSpc>
          <a:spcPct val="90000"/>
        </a:lnSpc>
        <a:spcBef>
          <a:spcPct val="0"/>
        </a:spcBef>
        <a:spcAft>
          <a:spcPct val="0"/>
        </a:spcAft>
        <a:defRPr sz="3234">
          <a:solidFill>
            <a:schemeClr val="tx1"/>
          </a:solidFill>
          <a:latin typeface="Calibri Light" panose="020F0302020204030204" pitchFamily="34" charset="0"/>
        </a:defRPr>
      </a:lvl4pPr>
      <a:lvl5pPr algn="l" defTabSz="685329" rtl="0" eaLnBrk="1" fontAlgn="base" hangingPunct="1">
        <a:lnSpc>
          <a:spcPct val="90000"/>
        </a:lnSpc>
        <a:spcBef>
          <a:spcPct val="0"/>
        </a:spcBef>
        <a:spcAft>
          <a:spcPct val="0"/>
        </a:spcAft>
        <a:defRPr sz="3234">
          <a:solidFill>
            <a:schemeClr val="tx1"/>
          </a:solidFill>
          <a:latin typeface="Calibri Light" panose="020F0302020204030204" pitchFamily="34" charset="0"/>
        </a:defRPr>
      </a:lvl5pPr>
      <a:lvl6pPr marL="321457" algn="l" defTabSz="685329" rtl="0" eaLnBrk="1" fontAlgn="base" hangingPunct="1">
        <a:lnSpc>
          <a:spcPct val="90000"/>
        </a:lnSpc>
        <a:spcBef>
          <a:spcPct val="0"/>
        </a:spcBef>
        <a:spcAft>
          <a:spcPct val="0"/>
        </a:spcAft>
        <a:defRPr sz="3234">
          <a:solidFill>
            <a:schemeClr val="tx1"/>
          </a:solidFill>
          <a:latin typeface="Calibri Light" panose="020F0302020204030204" pitchFamily="34" charset="0"/>
        </a:defRPr>
      </a:lvl6pPr>
      <a:lvl7pPr marL="642915" algn="l" defTabSz="685329" rtl="0" eaLnBrk="1" fontAlgn="base" hangingPunct="1">
        <a:lnSpc>
          <a:spcPct val="90000"/>
        </a:lnSpc>
        <a:spcBef>
          <a:spcPct val="0"/>
        </a:spcBef>
        <a:spcAft>
          <a:spcPct val="0"/>
        </a:spcAft>
        <a:defRPr sz="3234">
          <a:solidFill>
            <a:schemeClr val="tx1"/>
          </a:solidFill>
          <a:latin typeface="Calibri Light" panose="020F0302020204030204" pitchFamily="34" charset="0"/>
        </a:defRPr>
      </a:lvl7pPr>
      <a:lvl8pPr marL="964372" algn="l" defTabSz="685329" rtl="0" eaLnBrk="1" fontAlgn="base" hangingPunct="1">
        <a:lnSpc>
          <a:spcPct val="90000"/>
        </a:lnSpc>
        <a:spcBef>
          <a:spcPct val="0"/>
        </a:spcBef>
        <a:spcAft>
          <a:spcPct val="0"/>
        </a:spcAft>
        <a:defRPr sz="3234">
          <a:solidFill>
            <a:schemeClr val="tx1"/>
          </a:solidFill>
          <a:latin typeface="Calibri Light" panose="020F0302020204030204" pitchFamily="34" charset="0"/>
        </a:defRPr>
      </a:lvl8pPr>
      <a:lvl9pPr marL="1285829" algn="l" defTabSz="685329" rtl="0" eaLnBrk="1" fontAlgn="base" hangingPunct="1">
        <a:lnSpc>
          <a:spcPct val="90000"/>
        </a:lnSpc>
        <a:spcBef>
          <a:spcPct val="0"/>
        </a:spcBef>
        <a:spcAft>
          <a:spcPct val="0"/>
        </a:spcAft>
        <a:defRPr sz="3234">
          <a:solidFill>
            <a:schemeClr val="tx1"/>
          </a:solidFill>
          <a:latin typeface="Calibri Light" panose="020F0302020204030204" pitchFamily="34" charset="0"/>
        </a:defRPr>
      </a:lvl9pPr>
    </p:titleStyle>
    <p:bodyStyle>
      <a:lvl1pPr marL="170775" indent="-170775" algn="l" defTabSz="685329" rtl="0" eaLnBrk="1" fontAlgn="base" hangingPunct="1">
        <a:lnSpc>
          <a:spcPct val="90000"/>
        </a:lnSpc>
        <a:spcBef>
          <a:spcPts val="747"/>
        </a:spcBef>
        <a:spcAft>
          <a:spcPct val="0"/>
        </a:spcAft>
        <a:buFont typeface="Arial" panose="020B0604020202020204" pitchFamily="34" charset="0"/>
        <a:buChar char="•"/>
        <a:defRPr sz="2039" kern="1200">
          <a:solidFill>
            <a:schemeClr val="tx1"/>
          </a:solidFill>
          <a:latin typeface="+mn-lt"/>
          <a:ea typeface="+mn-ea"/>
          <a:cs typeface="+mn-cs"/>
        </a:defRPr>
      </a:lvl1pPr>
      <a:lvl2pPr marL="513439" indent="-170775" algn="l" defTabSz="685329" rtl="0" eaLnBrk="1" fontAlgn="base" hangingPunct="1">
        <a:lnSpc>
          <a:spcPct val="90000"/>
        </a:lnSpc>
        <a:spcBef>
          <a:spcPts val="378"/>
        </a:spcBef>
        <a:spcAft>
          <a:spcPct val="0"/>
        </a:spcAft>
        <a:buFont typeface="Arial" panose="020B0604020202020204" pitchFamily="34" charset="0"/>
        <a:buChar char="•"/>
        <a:defRPr sz="1758" kern="1200">
          <a:solidFill>
            <a:schemeClr val="tx1"/>
          </a:solidFill>
          <a:latin typeface="+mn-lt"/>
          <a:ea typeface="+mn-ea"/>
          <a:cs typeface="+mn-cs"/>
        </a:defRPr>
      </a:lvl2pPr>
      <a:lvl3pPr marL="857220" indent="-170775" algn="l" defTabSz="685329" rtl="0" eaLnBrk="1" fontAlgn="base" hangingPunct="1">
        <a:lnSpc>
          <a:spcPct val="90000"/>
        </a:lnSpc>
        <a:spcBef>
          <a:spcPts val="378"/>
        </a:spcBef>
        <a:spcAft>
          <a:spcPct val="0"/>
        </a:spcAft>
        <a:buFont typeface="Arial" panose="020B0604020202020204" pitchFamily="34" charset="0"/>
        <a:buChar char="•"/>
        <a:defRPr sz="1477" kern="1200">
          <a:solidFill>
            <a:schemeClr val="tx1"/>
          </a:solidFill>
          <a:latin typeface="+mn-lt"/>
          <a:ea typeface="+mn-ea"/>
          <a:cs typeface="+mn-cs"/>
        </a:defRPr>
      </a:lvl3pPr>
      <a:lvl4pPr marL="1199884" indent="-170775" algn="l" defTabSz="685329" rtl="0" eaLnBrk="1" fontAlgn="base" hangingPunct="1">
        <a:lnSpc>
          <a:spcPct val="90000"/>
        </a:lnSpc>
        <a:spcBef>
          <a:spcPts val="378"/>
        </a:spcBef>
        <a:spcAft>
          <a:spcPct val="0"/>
        </a:spcAft>
        <a:buFont typeface="Arial" panose="020B0604020202020204" pitchFamily="34" charset="0"/>
        <a:buChar char="•"/>
        <a:defRPr sz="1336" kern="1200">
          <a:solidFill>
            <a:schemeClr val="tx1"/>
          </a:solidFill>
          <a:latin typeface="+mn-lt"/>
          <a:ea typeface="+mn-ea"/>
          <a:cs typeface="+mn-cs"/>
        </a:defRPr>
      </a:lvl4pPr>
      <a:lvl5pPr marL="1542549" indent="-170775" algn="l" defTabSz="685329" rtl="0" eaLnBrk="1" fontAlgn="base" hangingPunct="1">
        <a:lnSpc>
          <a:spcPct val="90000"/>
        </a:lnSpc>
        <a:spcBef>
          <a:spcPts val="378"/>
        </a:spcBef>
        <a:spcAft>
          <a:spcPct val="0"/>
        </a:spcAft>
        <a:buFont typeface="Arial" panose="020B0604020202020204" pitchFamily="34" charset="0"/>
        <a:buChar char="•"/>
        <a:defRPr sz="1336" kern="1200">
          <a:solidFill>
            <a:schemeClr val="tx1"/>
          </a:solidFill>
          <a:latin typeface="+mn-lt"/>
          <a:ea typeface="+mn-ea"/>
          <a:cs typeface="+mn-cs"/>
        </a:defRPr>
      </a:lvl5pPr>
      <a:lvl6pPr marL="1885942" indent="-171450" algn="l" defTabSz="68579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40" indent="-171450" algn="l" defTabSz="68579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39" indent="-171450" algn="l" defTabSz="68579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38" indent="-171450" algn="l" defTabSz="68579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97" rtl="0" eaLnBrk="1" latinLnBrk="0" hangingPunct="1">
        <a:defRPr sz="1350" kern="1200">
          <a:solidFill>
            <a:schemeClr val="tx1"/>
          </a:solidFill>
          <a:latin typeface="+mn-lt"/>
          <a:ea typeface="+mn-ea"/>
          <a:cs typeface="+mn-cs"/>
        </a:defRPr>
      </a:lvl1pPr>
      <a:lvl2pPr marL="342898" algn="l" defTabSz="685797" rtl="0" eaLnBrk="1" latinLnBrk="0" hangingPunct="1">
        <a:defRPr sz="1350" kern="1200">
          <a:solidFill>
            <a:schemeClr val="tx1"/>
          </a:solidFill>
          <a:latin typeface="+mn-lt"/>
          <a:ea typeface="+mn-ea"/>
          <a:cs typeface="+mn-cs"/>
        </a:defRPr>
      </a:lvl2pPr>
      <a:lvl3pPr marL="685797" algn="l" defTabSz="685797" rtl="0" eaLnBrk="1" latinLnBrk="0" hangingPunct="1">
        <a:defRPr sz="1350" kern="1200">
          <a:solidFill>
            <a:schemeClr val="tx1"/>
          </a:solidFill>
          <a:latin typeface="+mn-lt"/>
          <a:ea typeface="+mn-ea"/>
          <a:cs typeface="+mn-cs"/>
        </a:defRPr>
      </a:lvl3pPr>
      <a:lvl4pPr marL="1028696" algn="l" defTabSz="685797" rtl="0" eaLnBrk="1" latinLnBrk="0" hangingPunct="1">
        <a:defRPr sz="1350" kern="1200">
          <a:solidFill>
            <a:schemeClr val="tx1"/>
          </a:solidFill>
          <a:latin typeface="+mn-lt"/>
          <a:ea typeface="+mn-ea"/>
          <a:cs typeface="+mn-cs"/>
        </a:defRPr>
      </a:lvl4pPr>
      <a:lvl5pPr marL="1371594" algn="l" defTabSz="685797" rtl="0" eaLnBrk="1" latinLnBrk="0" hangingPunct="1">
        <a:defRPr sz="1350" kern="1200">
          <a:solidFill>
            <a:schemeClr val="tx1"/>
          </a:solidFill>
          <a:latin typeface="+mn-lt"/>
          <a:ea typeface="+mn-ea"/>
          <a:cs typeface="+mn-cs"/>
        </a:defRPr>
      </a:lvl5pPr>
      <a:lvl6pPr marL="1714492" algn="l" defTabSz="685797" rtl="0" eaLnBrk="1" latinLnBrk="0" hangingPunct="1">
        <a:defRPr sz="1350" kern="1200">
          <a:solidFill>
            <a:schemeClr val="tx1"/>
          </a:solidFill>
          <a:latin typeface="+mn-lt"/>
          <a:ea typeface="+mn-ea"/>
          <a:cs typeface="+mn-cs"/>
        </a:defRPr>
      </a:lvl6pPr>
      <a:lvl7pPr marL="2057391" algn="l" defTabSz="685797" rtl="0" eaLnBrk="1" latinLnBrk="0" hangingPunct="1">
        <a:defRPr sz="1350" kern="1200">
          <a:solidFill>
            <a:schemeClr val="tx1"/>
          </a:solidFill>
          <a:latin typeface="+mn-lt"/>
          <a:ea typeface="+mn-ea"/>
          <a:cs typeface="+mn-cs"/>
        </a:defRPr>
      </a:lvl7pPr>
      <a:lvl8pPr marL="2400290" algn="l" defTabSz="685797" rtl="0" eaLnBrk="1" latinLnBrk="0" hangingPunct="1">
        <a:defRPr sz="1350" kern="1200">
          <a:solidFill>
            <a:schemeClr val="tx1"/>
          </a:solidFill>
          <a:latin typeface="+mn-lt"/>
          <a:ea typeface="+mn-ea"/>
          <a:cs typeface="+mn-cs"/>
        </a:defRPr>
      </a:lvl8pPr>
      <a:lvl9pPr marL="2743188" algn="l" defTabSz="685797"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image" Target="../media/image14.gif"/><Relationship Id="rId5" Type="http://schemas.openxmlformats.org/officeDocument/2006/relationships/image" Target="../media/image13.png"/><Relationship Id="rId4" Type="http://schemas.openxmlformats.org/officeDocument/2006/relationships/image" Target="../media/image7.gif"/></Relationships>
</file>

<file path=ppt/slides/_rels/slide1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15.jpeg"/><Relationship Id="rId1" Type="http://schemas.openxmlformats.org/officeDocument/2006/relationships/slideLayout" Target="../slideLayouts/slideLayout2.xml"/><Relationship Id="rId6" Type="http://schemas.openxmlformats.org/officeDocument/2006/relationships/image" Target="../media/image17.gif"/><Relationship Id="rId5" Type="http://schemas.openxmlformats.org/officeDocument/2006/relationships/image" Target="../media/image16.gif"/><Relationship Id="rId4" Type="http://schemas.openxmlformats.org/officeDocument/2006/relationships/image" Target="../media/image7.gif"/></Relationships>
</file>

<file path=ppt/slides/_rels/slide19.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18.gif"/><Relationship Id="rId1" Type="http://schemas.openxmlformats.org/officeDocument/2006/relationships/slideLayout" Target="../slideLayouts/slideLayout2.xml"/><Relationship Id="rId6" Type="http://schemas.openxmlformats.org/officeDocument/2006/relationships/image" Target="../media/image20.gif"/><Relationship Id="rId5" Type="http://schemas.openxmlformats.org/officeDocument/2006/relationships/image" Target="../media/image19.gif"/><Relationship Id="rId4" Type="http://schemas.openxmlformats.org/officeDocument/2006/relationships/image" Target="../media/image7.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image" Target="../media/image18.gif"/><Relationship Id="rId1" Type="http://schemas.openxmlformats.org/officeDocument/2006/relationships/slideLayout" Target="../slideLayouts/slideLayout2.xml"/><Relationship Id="rId4" Type="http://schemas.openxmlformats.org/officeDocument/2006/relationships/hyperlink" Target="https://www.hebrew4christians.com/Grammar/Unit_One/Pictograms/pictograms.html"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5018" y="2428826"/>
            <a:ext cx="4714504" cy="2098226"/>
          </a:xfrm>
        </p:spPr>
        <p:txBody>
          <a:bodyPr/>
          <a:lstStyle/>
          <a:p>
            <a:pPr algn="ctr"/>
            <a:r>
              <a:rPr lang="en-US" sz="3200" b="1" dirty="0">
                <a:latin typeface="Helvetica" pitchFamily="2" charset="0"/>
              </a:rPr>
              <a:t>Prophetic Symbols</a:t>
            </a:r>
            <a:br>
              <a:rPr lang="en-US" sz="3200" b="1" dirty="0">
                <a:latin typeface="Helvetica" pitchFamily="2" charset="0"/>
              </a:rPr>
            </a:br>
            <a:r>
              <a:rPr lang="en-US" sz="3200" b="1" dirty="0">
                <a:latin typeface="Helvetica" pitchFamily="2" charset="0"/>
              </a:rPr>
              <a:t>5780/2020</a:t>
            </a:r>
          </a:p>
        </p:txBody>
      </p:sp>
      <p:sp>
        <p:nvSpPr>
          <p:cNvPr id="4" name="Footer Placeholder 3"/>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1</a:t>
            </a:fld>
            <a:endParaRPr lang="en-US" dirty="0"/>
          </a:p>
        </p:txBody>
      </p:sp>
      <p:sp>
        <p:nvSpPr>
          <p:cNvPr id="7" name="Title 1">
            <a:extLst>
              <a:ext uri="{FF2B5EF4-FFF2-40B4-BE49-F238E27FC236}">
                <a16:creationId xmlns:a16="http://schemas.microsoft.com/office/drawing/2014/main" id="{7F5C80A7-8805-D020-B511-AA503CFFDA4D}"/>
              </a:ext>
            </a:extLst>
          </p:cNvPr>
          <p:cNvSpPr txBox="1">
            <a:spLocks/>
          </p:cNvSpPr>
          <p:nvPr/>
        </p:nvSpPr>
        <p:spPr bwMode="auto">
          <a:xfrm>
            <a:off x="1757549" y="4710577"/>
            <a:ext cx="10328071" cy="2011245"/>
          </a:xfrm>
          <a:prstGeom prst="rect">
            <a:avLst/>
          </a:prstGeom>
          <a:noFill/>
          <a:ln>
            <a:noFill/>
          </a:ln>
        </p:spPr>
        <p:txBody>
          <a:bodyPr>
            <a:normAutofit/>
          </a:bodyPr>
          <a:lstStyle>
            <a:lvl1pPr marL="127000" indent="-127000" algn="l" defTabSz="512763" rtl="0" fontAlgn="base">
              <a:lnSpc>
                <a:spcPct val="90000"/>
              </a:lnSpc>
              <a:spcBef>
                <a:spcPts val="563"/>
              </a:spcBef>
              <a:spcAft>
                <a:spcPct val="0"/>
              </a:spcAft>
              <a:buFont typeface="Arial" panose="020B0604020202020204" pitchFamily="34" charset="0"/>
              <a:buChar char="•"/>
              <a:defRPr sz="1500" kern="1200">
                <a:solidFill>
                  <a:schemeClr val="tx1"/>
                </a:solidFill>
                <a:latin typeface="+mn-lt"/>
                <a:ea typeface="+mn-ea"/>
                <a:cs typeface="+mn-cs"/>
              </a:defRPr>
            </a:lvl1pPr>
            <a:lvl2pPr marL="384175" indent="-127000" algn="l" defTabSz="512763" rtl="0" fontAlgn="base">
              <a:lnSpc>
                <a:spcPct val="90000"/>
              </a:lnSpc>
              <a:spcBef>
                <a:spcPts val="288"/>
              </a:spcBef>
              <a:spcAft>
                <a:spcPct val="0"/>
              </a:spcAft>
              <a:buFont typeface="Arial" panose="020B0604020202020204" pitchFamily="34" charset="0"/>
              <a:buChar char="•"/>
              <a:defRPr sz="1300" kern="1200">
                <a:solidFill>
                  <a:schemeClr val="tx1"/>
                </a:solidFill>
                <a:latin typeface="+mn-lt"/>
                <a:ea typeface="+mn-ea"/>
                <a:cs typeface="+mn-cs"/>
              </a:defRPr>
            </a:lvl2pPr>
            <a:lvl3pPr marL="641350" indent="-127000" algn="l" defTabSz="512763" rtl="0" fontAlgn="base">
              <a:lnSpc>
                <a:spcPct val="90000"/>
              </a:lnSpc>
              <a:spcBef>
                <a:spcPts val="288"/>
              </a:spcBef>
              <a:spcAft>
                <a:spcPct val="0"/>
              </a:spcAft>
              <a:buFont typeface="Arial" panose="020B0604020202020204" pitchFamily="34" charset="0"/>
              <a:buChar char="•"/>
              <a:defRPr sz="1100" kern="1200">
                <a:solidFill>
                  <a:schemeClr val="tx1"/>
                </a:solidFill>
                <a:latin typeface="+mn-lt"/>
                <a:ea typeface="+mn-ea"/>
                <a:cs typeface="+mn-cs"/>
              </a:defRPr>
            </a:lvl3pPr>
            <a:lvl4pPr marL="898525" indent="-127000" algn="l" defTabSz="512763" rtl="0" fontAlgn="base">
              <a:lnSpc>
                <a:spcPct val="90000"/>
              </a:lnSpc>
              <a:spcBef>
                <a:spcPts val="288"/>
              </a:spcBef>
              <a:spcAft>
                <a:spcPct val="0"/>
              </a:spcAft>
              <a:buFont typeface="Arial" panose="020B0604020202020204" pitchFamily="34" charset="0"/>
              <a:buChar char="•"/>
              <a:defRPr sz="1000" kern="1200">
                <a:solidFill>
                  <a:schemeClr val="tx1"/>
                </a:solidFill>
                <a:latin typeface="+mn-lt"/>
                <a:ea typeface="+mn-ea"/>
                <a:cs typeface="+mn-cs"/>
              </a:defRPr>
            </a:lvl4pPr>
            <a:lvl5pPr marL="1155700" indent="-127000" algn="l" defTabSz="512763" rtl="0" fontAlgn="base">
              <a:lnSpc>
                <a:spcPct val="90000"/>
              </a:lnSpc>
              <a:spcBef>
                <a:spcPts val="288"/>
              </a:spcBef>
              <a:spcAft>
                <a:spcPct val="0"/>
              </a:spcAft>
              <a:buFont typeface="Arial" panose="020B0604020202020204" pitchFamily="34" charset="0"/>
              <a:buChar char="•"/>
              <a:defRPr sz="1000" kern="1200">
                <a:solidFill>
                  <a:schemeClr val="tx1"/>
                </a:solidFill>
                <a:latin typeface="+mn-lt"/>
                <a:ea typeface="+mn-ea"/>
                <a:cs typeface="+mn-cs"/>
              </a:defRPr>
            </a:lvl5pPr>
            <a:lvl6pPr marL="1414457" indent="-128588" algn="l" defTabSz="514348"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0" indent="-128588" algn="l" defTabSz="514348"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4" indent="-128588" algn="l" defTabSz="514348"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79" indent="-128588" algn="l" defTabSz="514348"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lgn="r">
              <a:buNone/>
            </a:pPr>
            <a:r>
              <a:rPr lang="en-US" sz="3600" b="1" dirty="0">
                <a:solidFill>
                  <a:srgbClr val="C00000"/>
                </a:solidFill>
                <a:latin typeface="Helvetica" pitchFamily="2" charset="0"/>
              </a:rPr>
              <a:t>FALL INTENSIVE 2022</a:t>
            </a:r>
            <a:br>
              <a:rPr lang="en-US" sz="3200" b="1" dirty="0">
                <a:solidFill>
                  <a:srgbClr val="C00000"/>
                </a:solidFill>
                <a:latin typeface="Helvetica" pitchFamily="2" charset="0"/>
              </a:rPr>
            </a:br>
            <a:r>
              <a:rPr lang="en-US" sz="2400" b="1" dirty="0">
                <a:solidFill>
                  <a:srgbClr val="C00000"/>
                </a:solidFill>
                <a:latin typeface="Helvetica" pitchFamily="2" charset="0"/>
              </a:rPr>
              <a:t>Understanding the Meaning of the Jewish Decade &amp; Year 5780 (2020)</a:t>
            </a:r>
          </a:p>
          <a:p>
            <a:pPr marL="0" indent="0" algn="r">
              <a:buNone/>
            </a:pPr>
            <a:r>
              <a:rPr lang="en-US" sz="1800" b="1" i="1" dirty="0">
                <a:solidFill>
                  <a:srgbClr val="002060"/>
                </a:solidFill>
                <a:latin typeface="Helvetica" pitchFamily="2" charset="0"/>
              </a:rPr>
              <a:t>(*Sunday, December 29, 2019/1 </a:t>
            </a:r>
            <a:r>
              <a:rPr lang="en-US" sz="1800" b="1" i="1" dirty="0" err="1">
                <a:solidFill>
                  <a:srgbClr val="002060"/>
                </a:solidFill>
                <a:latin typeface="Helvetica" pitchFamily="2" charset="0"/>
              </a:rPr>
              <a:t>Tebat</a:t>
            </a:r>
            <a:r>
              <a:rPr lang="en-US" sz="1800" b="1" i="1" dirty="0">
                <a:solidFill>
                  <a:srgbClr val="002060"/>
                </a:solidFill>
                <a:latin typeface="Helvetica" pitchFamily="2" charset="0"/>
              </a:rPr>
              <a:t> 5780)</a:t>
            </a:r>
          </a:p>
        </p:txBody>
      </p:sp>
      <p:pic>
        <p:nvPicPr>
          <p:cNvPr id="9" name="Picture 10">
            <a:extLst>
              <a:ext uri="{FF2B5EF4-FFF2-40B4-BE49-F238E27FC236}">
                <a16:creationId xmlns:a16="http://schemas.microsoft.com/office/drawing/2014/main" id="{0B5BFCD9-534C-990E-6692-120881A9BD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7512" y="1025410"/>
            <a:ext cx="5520565" cy="2314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9139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82070" y="1937877"/>
            <a:ext cx="3178066" cy="1171904"/>
          </a:xfrm>
        </p:spPr>
      </p:pic>
      <p:sp>
        <p:nvSpPr>
          <p:cNvPr id="9" name="Date Placeholder 8"/>
          <p:cNvSpPr>
            <a:spLocks noGrp="1"/>
          </p:cNvSpPr>
          <p:nvPr>
            <p:ph type="dt" sz="half" idx="10"/>
          </p:nvPr>
        </p:nvSpPr>
        <p:spPr/>
        <p:txBody>
          <a:bodyPr/>
          <a:lstStyle/>
          <a:p>
            <a:r>
              <a:rPr lang="en-US"/>
              <a:t>12/29/2019</a:t>
            </a:r>
            <a:endParaRPr lang="en-US" dirty="0"/>
          </a:p>
        </p:txBody>
      </p:sp>
      <p:sp>
        <p:nvSpPr>
          <p:cNvPr id="3" name="Footer Placeholder 2"/>
          <p:cNvSpPr>
            <a:spLocks noGrp="1"/>
          </p:cNvSpPr>
          <p:nvPr>
            <p:ph type="ftr" sz="quarter" idx="11"/>
          </p:nvPr>
        </p:nvSpPr>
        <p:spPr>
          <a:xfrm>
            <a:off x="4039196" y="6356821"/>
            <a:ext cx="4113609" cy="365001"/>
          </a:xfrm>
        </p:spPr>
        <p:txBody>
          <a:bodyPr/>
          <a:lstStyle/>
          <a:p>
            <a:endParaRPr lang="en-US" dirty="0"/>
          </a:p>
        </p:txBody>
      </p:sp>
      <p:sp>
        <p:nvSpPr>
          <p:cNvPr id="8" name="Slide Number Placeholder 7"/>
          <p:cNvSpPr>
            <a:spLocks noGrp="1"/>
          </p:cNvSpPr>
          <p:nvPr>
            <p:ph type="sldNum" sz="quarter" idx="12"/>
          </p:nvPr>
        </p:nvSpPr>
        <p:spPr/>
        <p:txBody>
          <a:bodyPr/>
          <a:lstStyle/>
          <a:p>
            <a:fld id="{69E57DC2-970A-4B3E-BB1C-7A09969E49DF}" type="slidenum">
              <a:rPr lang="en-US" smtClean="0"/>
              <a:t>10</a:t>
            </a:fld>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6368" y="3472270"/>
            <a:ext cx="5116308" cy="923329"/>
          </a:xfrm>
          <a:prstGeom prst="rect">
            <a:avLst/>
          </a:prstGeom>
        </p:spPr>
      </p:pic>
      <p:sp>
        <p:nvSpPr>
          <p:cNvPr id="6" name="Rectangle 5"/>
          <p:cNvSpPr/>
          <p:nvPr/>
        </p:nvSpPr>
        <p:spPr>
          <a:xfrm>
            <a:off x="1757736" y="4726602"/>
            <a:ext cx="2723824" cy="923330"/>
          </a:xfrm>
          <a:prstGeom prst="rect">
            <a:avLst/>
          </a:prstGeom>
          <a:noFill/>
        </p:spPr>
        <p:txBody>
          <a:bodyPr wrap="none" lIns="91440" tIns="45720" rIns="91440" bIns="45720">
            <a:spAutoFit/>
          </a:bodyPr>
          <a:lstStyle/>
          <a:p>
            <a:pPr algn="ctr"/>
            <a:r>
              <a:rPr lang="en-US" sz="5400" b="1" dirty="0">
                <a:ln w="0"/>
                <a:solidFill>
                  <a:schemeClr val="accent1"/>
                </a:solidFill>
                <a:effectLst>
                  <a:outerShdw blurRad="38100" dist="25400" dir="5400000" algn="ctr" rotWithShape="0">
                    <a:srgbClr val="6E747A">
                      <a:alpha val="43000"/>
                    </a:srgbClr>
                  </a:outerShdw>
                </a:effectLst>
                <a:latin typeface="Helvetica" pitchFamily="2" charset="0"/>
              </a:rPr>
              <a:t>MOUTH</a:t>
            </a:r>
          </a:p>
        </p:txBody>
      </p:sp>
      <p:sp>
        <p:nvSpPr>
          <p:cNvPr id="7" name="Rectangle 6"/>
          <p:cNvSpPr/>
          <p:nvPr/>
        </p:nvSpPr>
        <p:spPr>
          <a:xfrm>
            <a:off x="6242650" y="2135393"/>
            <a:ext cx="4309193" cy="4154984"/>
          </a:xfrm>
          <a:prstGeom prst="rect">
            <a:avLst/>
          </a:prstGeom>
          <a:noFill/>
        </p:spPr>
        <p:txBody>
          <a:bodyPr wrap="none" lIns="91440" tIns="45720" rIns="91440" bIns="45720">
            <a:spAutoFit/>
          </a:bodyPr>
          <a:lstStyle/>
          <a:p>
            <a:r>
              <a:rPr lang="en-US" sz="4400" b="1" dirty="0">
                <a:ln w="0"/>
                <a:solidFill>
                  <a:schemeClr val="tx1">
                    <a:lumMod val="95000"/>
                    <a:lumOff val="5000"/>
                  </a:schemeClr>
                </a:solidFill>
                <a:effectLst>
                  <a:outerShdw blurRad="38100" dist="25400" dir="5400000" algn="ctr" rotWithShape="0">
                    <a:srgbClr val="6E747A">
                      <a:alpha val="43000"/>
                    </a:srgbClr>
                  </a:outerShdw>
                </a:effectLst>
                <a:latin typeface="Helvetica" pitchFamily="2" charset="0"/>
              </a:rPr>
              <a:t>EYE </a:t>
            </a:r>
            <a:r>
              <a:rPr lang="en-US" sz="2400" b="1" i="1" dirty="0">
                <a:ln w="0"/>
                <a:solidFill>
                  <a:schemeClr val="tx1">
                    <a:lumMod val="95000"/>
                    <a:lumOff val="5000"/>
                  </a:schemeClr>
                </a:solidFill>
                <a:effectLst>
                  <a:outerShdw blurRad="38100" dist="25400" dir="5400000" algn="ctr" rotWithShape="0">
                    <a:srgbClr val="6E747A">
                      <a:alpha val="43000"/>
                    </a:srgbClr>
                  </a:outerShdw>
                </a:effectLst>
                <a:latin typeface="Helvetica" pitchFamily="2" charset="0"/>
              </a:rPr>
              <a:t>(5779)</a:t>
            </a:r>
          </a:p>
          <a:p>
            <a:r>
              <a:rPr lang="en-US" sz="4400" b="1" dirty="0">
                <a:ln w="0"/>
                <a:solidFill>
                  <a:schemeClr val="tx1">
                    <a:lumMod val="95000"/>
                    <a:lumOff val="5000"/>
                  </a:schemeClr>
                </a:solidFill>
                <a:effectLst>
                  <a:outerShdw blurRad="38100" dist="25400" dir="5400000" algn="ctr" rotWithShape="0">
                    <a:srgbClr val="6E747A">
                      <a:alpha val="43000"/>
                    </a:srgbClr>
                  </a:outerShdw>
                </a:effectLst>
                <a:latin typeface="Helvetica" pitchFamily="2" charset="0"/>
              </a:rPr>
              <a:t>= Revelation</a:t>
            </a:r>
          </a:p>
          <a:p>
            <a:endParaRPr lang="en-US" sz="4400" b="1" dirty="0">
              <a:ln w="0"/>
              <a:solidFill>
                <a:schemeClr val="accent1"/>
              </a:solidFill>
              <a:effectLst>
                <a:outerShdw blurRad="38100" dist="25400" dir="5400000" algn="ctr" rotWithShape="0">
                  <a:srgbClr val="6E747A">
                    <a:alpha val="43000"/>
                  </a:srgbClr>
                </a:outerShdw>
              </a:effectLst>
              <a:latin typeface="Helvetica" pitchFamily="2" charset="0"/>
            </a:endParaRPr>
          </a:p>
          <a:p>
            <a:r>
              <a:rPr lang="en-US" sz="4400" b="1" dirty="0">
                <a:ln w="0"/>
                <a:solidFill>
                  <a:schemeClr val="accent1"/>
                </a:solidFill>
                <a:effectLst>
                  <a:outerShdw blurRad="38100" dist="25400" dir="5400000" algn="ctr" rotWithShape="0">
                    <a:srgbClr val="6E747A">
                      <a:alpha val="43000"/>
                    </a:srgbClr>
                  </a:outerShdw>
                </a:effectLst>
                <a:latin typeface="Helvetica" pitchFamily="2" charset="0"/>
              </a:rPr>
              <a:t>MOUTH </a:t>
            </a:r>
            <a:r>
              <a:rPr lang="en-US" sz="2400" b="1" i="1" dirty="0">
                <a:ln w="0"/>
                <a:solidFill>
                  <a:schemeClr val="accent1"/>
                </a:solidFill>
                <a:effectLst>
                  <a:outerShdw blurRad="38100" dist="25400" dir="5400000" algn="ctr" rotWithShape="0">
                    <a:srgbClr val="6E747A">
                      <a:alpha val="43000"/>
                    </a:srgbClr>
                  </a:outerShdw>
                </a:effectLst>
                <a:latin typeface="Helvetica" pitchFamily="2" charset="0"/>
              </a:rPr>
              <a:t>(5780)</a:t>
            </a:r>
          </a:p>
          <a:p>
            <a:r>
              <a:rPr lang="en-US" sz="4400" b="1" dirty="0">
                <a:ln w="0"/>
                <a:solidFill>
                  <a:schemeClr val="accent1"/>
                </a:solidFill>
                <a:effectLst>
                  <a:outerShdw blurRad="38100" dist="25400" dir="5400000" algn="ctr" rotWithShape="0">
                    <a:srgbClr val="6E747A">
                      <a:alpha val="43000"/>
                    </a:srgbClr>
                  </a:outerShdw>
                </a:effectLst>
                <a:latin typeface="Helvetica" pitchFamily="2" charset="0"/>
              </a:rPr>
              <a:t>= Manifestation</a:t>
            </a:r>
          </a:p>
          <a:p>
            <a:endParaRPr lang="en-US" sz="4400" b="1" dirty="0">
              <a:ln w="0"/>
              <a:solidFill>
                <a:schemeClr val="accent1"/>
              </a:solidFill>
              <a:effectLst>
                <a:outerShdw blurRad="38100" dist="25400" dir="5400000" algn="ctr" rotWithShape="0">
                  <a:srgbClr val="6E747A">
                    <a:alpha val="43000"/>
                  </a:srgbClr>
                </a:outerShdw>
              </a:effectLst>
              <a:latin typeface="Helvetica" pitchFamily="2" charset="0"/>
            </a:endParaRPr>
          </a:p>
        </p:txBody>
      </p:sp>
      <p:cxnSp>
        <p:nvCxnSpPr>
          <p:cNvPr id="13" name="Straight Connector 12">
            <a:extLst>
              <a:ext uri="{FF2B5EF4-FFF2-40B4-BE49-F238E27FC236}">
                <a16:creationId xmlns:a16="http://schemas.microsoft.com/office/drawing/2014/main" id="{342C0A1A-A162-0160-22CE-E1D588F456E1}"/>
              </a:ext>
            </a:extLst>
          </p:cNvPr>
          <p:cNvCxnSpPr/>
          <p:nvPr/>
        </p:nvCxnSpPr>
        <p:spPr>
          <a:xfrm>
            <a:off x="6096000" y="1626572"/>
            <a:ext cx="0" cy="4023360"/>
          </a:xfrm>
          <a:prstGeom prst="line">
            <a:avLst/>
          </a:prstGeom>
          <a:ln w="63500"/>
        </p:spPr>
        <p:style>
          <a:lnRef idx="3">
            <a:schemeClr val="dk1"/>
          </a:lnRef>
          <a:fillRef idx="0">
            <a:schemeClr val="dk1"/>
          </a:fillRef>
          <a:effectRef idx="2">
            <a:schemeClr val="dk1"/>
          </a:effectRef>
          <a:fontRef idx="minor">
            <a:schemeClr val="tx1"/>
          </a:fontRef>
        </p:style>
      </p:cxnSp>
      <p:sp>
        <p:nvSpPr>
          <p:cNvPr id="14" name="Title 1">
            <a:extLst>
              <a:ext uri="{FF2B5EF4-FFF2-40B4-BE49-F238E27FC236}">
                <a16:creationId xmlns:a16="http://schemas.microsoft.com/office/drawing/2014/main" id="{4FEC2CB1-EFEB-BAAC-A098-47F3B85CC8C1}"/>
              </a:ext>
            </a:extLst>
          </p:cNvPr>
          <p:cNvSpPr>
            <a:spLocks noGrp="1"/>
          </p:cNvSpPr>
          <p:nvPr>
            <p:ph type="title"/>
          </p:nvPr>
        </p:nvSpPr>
        <p:spPr>
          <a:xfrm>
            <a:off x="1035540" y="325984"/>
            <a:ext cx="10120920" cy="1280890"/>
          </a:xfrm>
        </p:spPr>
        <p:txBody>
          <a:bodyPr>
            <a:noAutofit/>
          </a:bodyPr>
          <a:lstStyle/>
          <a:p>
            <a:pPr algn="ctr"/>
            <a:r>
              <a:rPr lang="en-US" sz="2800" b="1" dirty="0">
                <a:latin typeface="Helvetica" pitchFamily="2" charset="0"/>
              </a:rPr>
              <a:t>CURRENT JEWISH (Prophetic) DECADE </a:t>
            </a:r>
            <a:r>
              <a:rPr lang="en-US" sz="7200" b="1" dirty="0">
                <a:latin typeface="Helvetica" pitchFamily="2" charset="0"/>
              </a:rPr>
              <a:t>57</a:t>
            </a:r>
            <a:r>
              <a:rPr lang="en-US" sz="7200" b="1" u="sng" dirty="0">
                <a:solidFill>
                  <a:srgbClr val="C00000"/>
                </a:solidFill>
                <a:latin typeface="Helvetica" pitchFamily="2" charset="0"/>
              </a:rPr>
              <a:t>80</a:t>
            </a:r>
          </a:p>
        </p:txBody>
      </p:sp>
    </p:spTree>
    <p:extLst>
      <p:ext uri="{BB962C8B-B14F-4D97-AF65-F5344CB8AC3E}">
        <p14:creationId xmlns:p14="http://schemas.microsoft.com/office/powerpoint/2010/main" val="1768334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903" y="550983"/>
            <a:ext cx="10399477" cy="1280890"/>
          </a:xfrm>
        </p:spPr>
        <p:txBody>
          <a:bodyPr>
            <a:noAutofit/>
          </a:bodyPr>
          <a:lstStyle/>
          <a:p>
            <a:pPr algn="ctr"/>
            <a:r>
              <a:rPr lang="en-US" sz="2800" b="1" dirty="0">
                <a:latin typeface="Helvetica" pitchFamily="2" charset="0"/>
              </a:rPr>
              <a:t>CURRENT GREGORIAN DECADE </a:t>
            </a:r>
            <a:r>
              <a:rPr lang="en-US" sz="7200" b="1" dirty="0">
                <a:latin typeface="Helvetica" pitchFamily="2" charset="0"/>
              </a:rPr>
              <a:t>20</a:t>
            </a:r>
            <a:r>
              <a:rPr lang="en-US" sz="7200" b="1" dirty="0">
                <a:solidFill>
                  <a:srgbClr val="C00000"/>
                </a:solidFill>
                <a:latin typeface="Helvetica" pitchFamily="2" charset="0"/>
              </a:rPr>
              <a:t>20</a:t>
            </a:r>
          </a:p>
        </p:txBody>
      </p:sp>
      <p:sp>
        <p:nvSpPr>
          <p:cNvPr id="5" name="Date Placeholder 4"/>
          <p:cNvSpPr>
            <a:spLocks noGrp="1"/>
          </p:cNvSpPr>
          <p:nvPr>
            <p:ph type="dt" sz="half" idx="10"/>
          </p:nvPr>
        </p:nvSpPr>
        <p:spPr/>
        <p:txBody>
          <a:bodyPr/>
          <a:lstStyle/>
          <a:p>
            <a:r>
              <a:rPr lang="en-US" dirty="0"/>
              <a:t>12/29/2019</a:t>
            </a:r>
          </a:p>
        </p:txBody>
      </p:sp>
      <p:sp>
        <p:nvSpPr>
          <p:cNvPr id="3" name="Footer Placeholder 2"/>
          <p:cNvSpPr>
            <a:spLocks noGrp="1"/>
          </p:cNvSpPr>
          <p:nvPr>
            <p:ph type="ftr" sz="quarter" idx="11"/>
          </p:nvPr>
        </p:nvSpPr>
        <p:spPr>
          <a:xfrm>
            <a:off x="4039196" y="6356821"/>
            <a:ext cx="4113609" cy="365001"/>
          </a:xfrm>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11</a:t>
            </a:fld>
            <a:endParaRPr lang="en-US" dirty="0"/>
          </a:p>
        </p:txBody>
      </p:sp>
      <p:pic>
        <p:nvPicPr>
          <p:cNvPr id="10"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19189" y="2525471"/>
            <a:ext cx="2553621" cy="3042749"/>
          </a:xfrm>
          <a:prstGeom prst="rect">
            <a:avLst/>
          </a:prstGeom>
        </p:spPr>
      </p:pic>
    </p:spTree>
    <p:extLst>
      <p:ext uri="{BB962C8B-B14F-4D97-AF65-F5344CB8AC3E}">
        <p14:creationId xmlns:p14="http://schemas.microsoft.com/office/powerpoint/2010/main" val="2411728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82154" y="1886044"/>
            <a:ext cx="5675874" cy="1542956"/>
          </a:xfrm>
        </p:spPr>
      </p:pic>
      <p:sp>
        <p:nvSpPr>
          <p:cNvPr id="9" name="Date Placeholder 8"/>
          <p:cNvSpPr>
            <a:spLocks noGrp="1"/>
          </p:cNvSpPr>
          <p:nvPr>
            <p:ph type="dt" sz="half" idx="10"/>
          </p:nvPr>
        </p:nvSpPr>
        <p:spPr/>
        <p:txBody>
          <a:bodyPr/>
          <a:lstStyle/>
          <a:p>
            <a:r>
              <a:rPr lang="en-US"/>
              <a:t>12/29/2019</a:t>
            </a:r>
            <a:endParaRPr lang="en-US" dirty="0"/>
          </a:p>
        </p:txBody>
      </p:sp>
      <p:sp>
        <p:nvSpPr>
          <p:cNvPr id="3" name="Footer Placeholder 2"/>
          <p:cNvSpPr>
            <a:spLocks noGrp="1"/>
          </p:cNvSpPr>
          <p:nvPr>
            <p:ph type="ftr" sz="quarter" idx="11"/>
          </p:nvPr>
        </p:nvSpPr>
        <p:spPr>
          <a:xfrm>
            <a:off x="4039196" y="6356821"/>
            <a:ext cx="4113609" cy="365001"/>
          </a:xfrm>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12</a:t>
            </a:fld>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89733" y="4093924"/>
            <a:ext cx="8812533" cy="1965304"/>
          </a:xfrm>
          <a:prstGeom prst="rect">
            <a:avLst/>
          </a:prstGeom>
        </p:spPr>
      </p:pic>
      <p:sp>
        <p:nvSpPr>
          <p:cNvPr id="6" name="Right Arrow 5"/>
          <p:cNvSpPr/>
          <p:nvPr/>
        </p:nvSpPr>
        <p:spPr>
          <a:xfrm rot="2668368">
            <a:off x="2782441" y="3671769"/>
            <a:ext cx="1734445" cy="3842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880658" y="3448388"/>
            <a:ext cx="3461076" cy="830997"/>
          </a:xfrm>
          <a:prstGeom prst="rect">
            <a:avLst/>
          </a:prstGeom>
          <a:noFill/>
        </p:spPr>
        <p:txBody>
          <a:bodyPr wrap="none" lIns="91440" tIns="45720" rIns="91440" bIns="45720">
            <a:spAutoFit/>
          </a:bodyPr>
          <a:lstStyle/>
          <a:p>
            <a:pPr algn="ctr"/>
            <a:r>
              <a:rPr lang="en-US" sz="4800" b="1" dirty="0">
                <a:ln w="0"/>
                <a:solidFill>
                  <a:schemeClr val="accent1"/>
                </a:solidFill>
                <a:effectLst>
                  <a:outerShdw blurRad="38100" dist="25400" dir="5400000" algn="ctr" rotWithShape="0">
                    <a:srgbClr val="6E747A">
                      <a:alpha val="43000"/>
                    </a:srgbClr>
                  </a:outerShdw>
                </a:effectLst>
              </a:rPr>
              <a:t>PALM/HAND</a:t>
            </a:r>
          </a:p>
        </p:txBody>
      </p:sp>
      <p:sp>
        <p:nvSpPr>
          <p:cNvPr id="11" name="Title 1">
            <a:extLst>
              <a:ext uri="{FF2B5EF4-FFF2-40B4-BE49-F238E27FC236}">
                <a16:creationId xmlns:a16="http://schemas.microsoft.com/office/drawing/2014/main" id="{0B56B09F-1AA1-85A1-4DFF-1A31553F41C9}"/>
              </a:ext>
            </a:extLst>
          </p:cNvPr>
          <p:cNvSpPr>
            <a:spLocks noGrp="1"/>
          </p:cNvSpPr>
          <p:nvPr>
            <p:ph type="title"/>
          </p:nvPr>
        </p:nvSpPr>
        <p:spPr>
          <a:xfrm>
            <a:off x="896260" y="455980"/>
            <a:ext cx="10399477" cy="1280890"/>
          </a:xfrm>
        </p:spPr>
        <p:txBody>
          <a:bodyPr>
            <a:noAutofit/>
          </a:bodyPr>
          <a:lstStyle/>
          <a:p>
            <a:pPr algn="ctr"/>
            <a:r>
              <a:rPr lang="en-US" sz="3200" b="1" dirty="0">
                <a:latin typeface="Helvetica" pitchFamily="2" charset="0"/>
              </a:rPr>
              <a:t>CURRENT GREGORIAN DECADE </a:t>
            </a:r>
            <a:r>
              <a:rPr lang="en-US" sz="8000" b="1" dirty="0">
                <a:latin typeface="Helvetica" pitchFamily="2" charset="0"/>
              </a:rPr>
              <a:t>20</a:t>
            </a:r>
            <a:r>
              <a:rPr lang="en-US" sz="8000" b="1" dirty="0">
                <a:solidFill>
                  <a:srgbClr val="C00000"/>
                </a:solidFill>
                <a:latin typeface="Helvetica" pitchFamily="2" charset="0"/>
              </a:rPr>
              <a:t>20</a:t>
            </a:r>
          </a:p>
        </p:txBody>
      </p:sp>
    </p:spTree>
    <p:extLst>
      <p:ext uri="{BB962C8B-B14F-4D97-AF65-F5344CB8AC3E}">
        <p14:creationId xmlns:p14="http://schemas.microsoft.com/office/powerpoint/2010/main" val="2765670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0155" y="408090"/>
            <a:ext cx="8911687" cy="1280890"/>
          </a:xfrm>
        </p:spPr>
        <p:txBody>
          <a:bodyPr>
            <a:noAutofit/>
          </a:bodyPr>
          <a:lstStyle/>
          <a:p>
            <a:pPr algn="r"/>
            <a:r>
              <a:rPr lang="en-US" sz="8000" b="1" dirty="0">
                <a:latin typeface="Helvetica" pitchFamily="2" charset="0"/>
              </a:rPr>
              <a:t>20</a:t>
            </a:r>
            <a:r>
              <a:rPr lang="en-US" sz="8000" b="1" dirty="0">
                <a:solidFill>
                  <a:srgbClr val="FF0000"/>
                </a:solidFill>
                <a:latin typeface="Helvetica" pitchFamily="2" charset="0"/>
              </a:rPr>
              <a:t>20</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33391" y="1818025"/>
            <a:ext cx="1191520" cy="1419747"/>
          </a:xfrm>
        </p:spPr>
      </p:pic>
      <p:sp>
        <p:nvSpPr>
          <p:cNvPr id="9" name="Date Placeholder 8"/>
          <p:cNvSpPr>
            <a:spLocks noGrp="1"/>
          </p:cNvSpPr>
          <p:nvPr>
            <p:ph type="dt" sz="half" idx="10"/>
          </p:nvPr>
        </p:nvSpPr>
        <p:spPr/>
        <p:txBody>
          <a:bodyPr/>
          <a:lstStyle/>
          <a:p>
            <a:r>
              <a:rPr lang="en-US"/>
              <a:t>12/29/2019</a:t>
            </a:r>
            <a:endParaRPr lang="en-US" dirty="0"/>
          </a:p>
        </p:txBody>
      </p:sp>
      <p:sp>
        <p:nvSpPr>
          <p:cNvPr id="3" name="Footer Placeholder 2"/>
          <p:cNvSpPr>
            <a:spLocks noGrp="1"/>
          </p:cNvSpPr>
          <p:nvPr>
            <p:ph type="ftr" sz="quarter" idx="11"/>
          </p:nvPr>
        </p:nvSpPr>
        <p:spPr>
          <a:xfrm>
            <a:off x="4039196" y="6356821"/>
            <a:ext cx="4113609" cy="365001"/>
          </a:xfrm>
        </p:spPr>
        <p:txBody>
          <a:bodyPr/>
          <a:lstStyle/>
          <a:p>
            <a:endParaRPr lang="en-US" dirty="0"/>
          </a:p>
        </p:txBody>
      </p:sp>
      <p:sp>
        <p:nvSpPr>
          <p:cNvPr id="8" name="Slide Number Placeholder 7"/>
          <p:cNvSpPr>
            <a:spLocks noGrp="1"/>
          </p:cNvSpPr>
          <p:nvPr>
            <p:ph type="sldNum" sz="quarter" idx="12"/>
          </p:nvPr>
        </p:nvSpPr>
        <p:spPr/>
        <p:txBody>
          <a:bodyPr/>
          <a:lstStyle/>
          <a:p>
            <a:fld id="{69E57DC2-970A-4B3E-BB1C-7A09969E49DF}" type="slidenum">
              <a:rPr lang="en-US" smtClean="0"/>
              <a:t>13</a:t>
            </a:fld>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0732" y="3620228"/>
            <a:ext cx="3956838" cy="998594"/>
          </a:xfrm>
          <a:prstGeom prst="rect">
            <a:avLst/>
          </a:prstGeom>
        </p:spPr>
      </p:pic>
      <p:sp>
        <p:nvSpPr>
          <p:cNvPr id="6" name="Rectangle 5"/>
          <p:cNvSpPr/>
          <p:nvPr/>
        </p:nvSpPr>
        <p:spPr>
          <a:xfrm>
            <a:off x="1197091" y="4959823"/>
            <a:ext cx="4288611" cy="923330"/>
          </a:xfrm>
          <a:prstGeom prst="rect">
            <a:avLst/>
          </a:prstGeom>
          <a:noFill/>
        </p:spPr>
        <p:txBody>
          <a:bodyPr wrap="none" lIns="91440" tIns="45720" rIns="91440" bIns="45720">
            <a:spAutoFit/>
          </a:bodyPr>
          <a:lstStyle/>
          <a:p>
            <a:pPr algn="ctr"/>
            <a:r>
              <a:rPr lang="en-US" sz="5400" b="1" dirty="0">
                <a:ln w="0"/>
                <a:solidFill>
                  <a:schemeClr val="accent1"/>
                </a:solidFill>
                <a:effectLst>
                  <a:outerShdw blurRad="38100" dist="25400" dir="5400000" algn="ctr" rotWithShape="0">
                    <a:srgbClr val="6E747A">
                      <a:alpha val="43000"/>
                    </a:srgbClr>
                  </a:outerShdw>
                </a:effectLst>
                <a:latin typeface="Helvetica" pitchFamily="2" charset="0"/>
              </a:rPr>
              <a:t>PALM/HAND</a:t>
            </a:r>
          </a:p>
        </p:txBody>
      </p:sp>
      <p:sp>
        <p:nvSpPr>
          <p:cNvPr id="7" name="Rectangle 6"/>
          <p:cNvSpPr/>
          <p:nvPr/>
        </p:nvSpPr>
        <p:spPr>
          <a:xfrm>
            <a:off x="6187046" y="3111335"/>
            <a:ext cx="4608799" cy="2554545"/>
          </a:xfrm>
          <a:prstGeom prst="rect">
            <a:avLst/>
          </a:prstGeom>
          <a:noFill/>
        </p:spPr>
        <p:txBody>
          <a:bodyPr wrap="square" lIns="91440" tIns="45720" rIns="91440" bIns="45720">
            <a:spAutoFit/>
          </a:bodyPr>
          <a:lstStyle/>
          <a:p>
            <a:r>
              <a:rPr lang="en-US" sz="4400" b="1" dirty="0">
                <a:ln w="0"/>
                <a:solidFill>
                  <a:schemeClr val="accent1"/>
                </a:solidFill>
                <a:effectLst>
                  <a:outerShdw blurRad="38100" dist="25400" dir="5400000" algn="ctr" rotWithShape="0">
                    <a:srgbClr val="6E747A">
                      <a:alpha val="43000"/>
                    </a:srgbClr>
                  </a:outerShdw>
                </a:effectLst>
                <a:latin typeface="Helvetica" pitchFamily="2" charset="0"/>
              </a:rPr>
              <a:t>PALM/HAND =</a:t>
            </a:r>
          </a:p>
          <a:p>
            <a:r>
              <a:rPr lang="en-US" sz="4400" b="1" dirty="0">
                <a:ln w="0"/>
                <a:solidFill>
                  <a:schemeClr val="accent1"/>
                </a:solidFill>
                <a:effectLst>
                  <a:outerShdw blurRad="38100" dist="25400" dir="5400000" algn="ctr" rotWithShape="0">
                    <a:srgbClr val="6E747A">
                      <a:alpha val="43000"/>
                    </a:srgbClr>
                  </a:outerShdw>
                </a:effectLst>
                <a:latin typeface="Helvetica" pitchFamily="2" charset="0"/>
              </a:rPr>
              <a:t>POTENTIAL </a:t>
            </a:r>
            <a:r>
              <a:rPr lang="en-US" sz="4400" b="1" i="1" dirty="0">
                <a:ln w="0"/>
                <a:solidFill>
                  <a:schemeClr val="accent1"/>
                </a:solidFill>
                <a:effectLst>
                  <a:outerShdw blurRad="38100" dist="25400" dir="5400000" algn="ctr" rotWithShape="0">
                    <a:srgbClr val="6E747A">
                      <a:alpha val="43000"/>
                    </a:srgbClr>
                  </a:outerShdw>
                </a:effectLst>
                <a:latin typeface="Helvetica" pitchFamily="2" charset="0"/>
              </a:rPr>
              <a:t>TO</a:t>
            </a:r>
          </a:p>
          <a:p>
            <a:r>
              <a:rPr lang="en-US" sz="4400" b="1" dirty="0">
                <a:ln w="0"/>
                <a:solidFill>
                  <a:schemeClr val="accent1"/>
                </a:solidFill>
                <a:effectLst>
                  <a:outerShdw blurRad="38100" dist="25400" dir="5400000" algn="ctr" rotWithShape="0">
                    <a:srgbClr val="6E747A">
                      <a:alpha val="43000"/>
                    </a:srgbClr>
                  </a:outerShdw>
                </a:effectLst>
                <a:latin typeface="Helvetica" pitchFamily="2" charset="0"/>
              </a:rPr>
              <a:t>ACTUALIZTION</a:t>
            </a:r>
          </a:p>
          <a:p>
            <a:r>
              <a:rPr lang="en-US" sz="2400" b="1" i="1" dirty="0">
                <a:ln w="0"/>
                <a:solidFill>
                  <a:srgbClr val="FF0000"/>
                </a:solidFill>
                <a:effectLst>
                  <a:outerShdw blurRad="38100" dist="25400" dir="5400000" algn="ctr" rotWithShape="0">
                    <a:srgbClr val="6E747A">
                      <a:alpha val="43000"/>
                    </a:srgbClr>
                  </a:outerShdw>
                </a:effectLst>
                <a:latin typeface="Helvetica" pitchFamily="2" charset="0"/>
              </a:rPr>
              <a:t>THE BOWL! Double YOD! </a:t>
            </a:r>
          </a:p>
        </p:txBody>
      </p:sp>
      <p:cxnSp>
        <p:nvCxnSpPr>
          <p:cNvPr id="10" name="Straight Connector 9">
            <a:extLst>
              <a:ext uri="{FF2B5EF4-FFF2-40B4-BE49-F238E27FC236}">
                <a16:creationId xmlns:a16="http://schemas.microsoft.com/office/drawing/2014/main" id="{B3FE455A-08E1-2790-D467-B4132511AD13}"/>
              </a:ext>
            </a:extLst>
          </p:cNvPr>
          <p:cNvCxnSpPr/>
          <p:nvPr/>
        </p:nvCxnSpPr>
        <p:spPr>
          <a:xfrm>
            <a:off x="6095999" y="1859480"/>
            <a:ext cx="0" cy="4023360"/>
          </a:xfrm>
          <a:prstGeom prst="line">
            <a:avLst/>
          </a:prstGeom>
          <a:ln w="63500"/>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52644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207" y="136178"/>
            <a:ext cx="8911687" cy="1280890"/>
          </a:xfrm>
        </p:spPr>
        <p:txBody>
          <a:bodyPr/>
          <a:lstStyle/>
          <a:p>
            <a:r>
              <a:rPr lang="en-US" sz="4000" b="1" dirty="0">
                <a:latin typeface="Helvetica" pitchFamily="2" charset="0"/>
              </a:rPr>
              <a:t>Consider Biblical Numerology</a:t>
            </a:r>
          </a:p>
        </p:txBody>
      </p:sp>
      <p:sp>
        <p:nvSpPr>
          <p:cNvPr id="3" name="Content Placeholder 2"/>
          <p:cNvSpPr>
            <a:spLocks noGrp="1"/>
          </p:cNvSpPr>
          <p:nvPr>
            <p:ph idx="1"/>
          </p:nvPr>
        </p:nvSpPr>
        <p:spPr>
          <a:xfrm>
            <a:off x="952207" y="1393481"/>
            <a:ext cx="11613931" cy="5065987"/>
          </a:xfrm>
        </p:spPr>
        <p:txBody>
          <a:bodyPr>
            <a:normAutofit/>
          </a:bodyPr>
          <a:lstStyle/>
          <a:p>
            <a:pPr>
              <a:spcAft>
                <a:spcPts val="1800"/>
              </a:spcAft>
            </a:pPr>
            <a:r>
              <a:rPr lang="en-US" sz="3600" b="1" dirty="0" err="1">
                <a:latin typeface="Helvetica" pitchFamily="2" charset="0"/>
              </a:rPr>
              <a:t>Yod</a:t>
            </a:r>
            <a:r>
              <a:rPr lang="en-US" sz="3600" b="1" dirty="0">
                <a:latin typeface="Helvetica" pitchFamily="2" charset="0"/>
              </a:rPr>
              <a:t> – </a:t>
            </a:r>
            <a:r>
              <a:rPr lang="en-US" sz="3600" b="1" dirty="0">
                <a:solidFill>
                  <a:srgbClr val="FF0000"/>
                </a:solidFill>
                <a:latin typeface="Helvetica" pitchFamily="2" charset="0"/>
              </a:rPr>
              <a:t>10 - Completion</a:t>
            </a:r>
          </a:p>
          <a:p>
            <a:pPr>
              <a:spcAft>
                <a:spcPts val="1800"/>
              </a:spcAft>
            </a:pPr>
            <a:r>
              <a:rPr lang="en-US" sz="3600" b="1" dirty="0" err="1">
                <a:latin typeface="Helvetica" pitchFamily="2" charset="0"/>
              </a:rPr>
              <a:t>Pey</a:t>
            </a:r>
            <a:r>
              <a:rPr lang="en-US" sz="3600" b="1" dirty="0">
                <a:latin typeface="Helvetica" pitchFamily="2" charset="0"/>
              </a:rPr>
              <a:t>/Fey – </a:t>
            </a:r>
            <a:r>
              <a:rPr lang="en-US" sz="3600" b="1" dirty="0">
                <a:solidFill>
                  <a:srgbClr val="FF0000"/>
                </a:solidFill>
                <a:latin typeface="Helvetica" pitchFamily="2" charset="0"/>
              </a:rPr>
              <a:t>17 </a:t>
            </a:r>
          </a:p>
          <a:p>
            <a:pPr marL="0" indent="0">
              <a:spcAft>
                <a:spcPts val="1800"/>
              </a:spcAft>
              <a:buNone/>
            </a:pPr>
            <a:r>
              <a:rPr lang="en-US" sz="3600" b="1" dirty="0">
                <a:solidFill>
                  <a:srgbClr val="FF0000"/>
                </a:solidFill>
                <a:latin typeface="Helvetica" pitchFamily="2" charset="0"/>
              </a:rPr>
              <a:t>– Overcoming the Enemy </a:t>
            </a:r>
            <a:endParaRPr lang="en-US" sz="3600" b="1" dirty="0">
              <a:latin typeface="Helvetica" pitchFamily="2" charset="0"/>
            </a:endParaRPr>
          </a:p>
          <a:p>
            <a:pPr>
              <a:spcAft>
                <a:spcPts val="1800"/>
              </a:spcAft>
            </a:pPr>
            <a:r>
              <a:rPr lang="en-US" sz="3600" b="1" dirty="0" err="1">
                <a:latin typeface="Helvetica" pitchFamily="2" charset="0"/>
              </a:rPr>
              <a:t>Kaf</a:t>
            </a:r>
            <a:r>
              <a:rPr lang="en-US" sz="3600" b="1" dirty="0">
                <a:latin typeface="Helvetica" pitchFamily="2" charset="0"/>
              </a:rPr>
              <a:t>/</a:t>
            </a:r>
            <a:r>
              <a:rPr lang="en-US" sz="3600" b="1" dirty="0" err="1">
                <a:latin typeface="Helvetica" pitchFamily="2" charset="0"/>
              </a:rPr>
              <a:t>Khaf</a:t>
            </a:r>
            <a:r>
              <a:rPr lang="en-US" sz="3600" b="1" dirty="0">
                <a:latin typeface="Helvetica" pitchFamily="2" charset="0"/>
              </a:rPr>
              <a:t> – </a:t>
            </a:r>
            <a:r>
              <a:rPr lang="en-US" sz="3600" b="1" dirty="0">
                <a:solidFill>
                  <a:srgbClr val="FF0000"/>
                </a:solidFill>
                <a:latin typeface="Helvetica" pitchFamily="2" charset="0"/>
              </a:rPr>
              <a:t>20 </a:t>
            </a:r>
          </a:p>
          <a:p>
            <a:pPr marL="0" indent="0">
              <a:spcAft>
                <a:spcPts val="1800"/>
              </a:spcAft>
              <a:buNone/>
            </a:pPr>
            <a:r>
              <a:rPr lang="en-US" sz="3600" b="1" dirty="0">
                <a:solidFill>
                  <a:srgbClr val="FF0000"/>
                </a:solidFill>
                <a:latin typeface="Helvetica" pitchFamily="2" charset="0"/>
              </a:rPr>
              <a:t>– Completion of Waiting Period</a:t>
            </a:r>
            <a:endParaRPr lang="en-US" sz="4000" b="1" dirty="0">
              <a:latin typeface="Helvetica" pitchFamily="2" charset="0"/>
            </a:endParaRPr>
          </a:p>
        </p:txBody>
      </p:sp>
      <p:sp>
        <p:nvSpPr>
          <p:cNvPr id="6" name="Date Placeholder 5"/>
          <p:cNvSpPr>
            <a:spLocks noGrp="1"/>
          </p:cNvSpPr>
          <p:nvPr>
            <p:ph type="dt" sz="half" idx="10"/>
          </p:nvPr>
        </p:nvSpPr>
        <p:spPr/>
        <p:txBody>
          <a:bodyPr/>
          <a:lstStyle/>
          <a:p>
            <a:r>
              <a:rPr lang="en-US"/>
              <a:t>12/29/2019</a:t>
            </a:r>
            <a:endParaRPr lang="en-US" dirty="0"/>
          </a:p>
        </p:txBody>
      </p:sp>
      <p:sp>
        <p:nvSpPr>
          <p:cNvPr id="4" name="Footer Placeholder 3"/>
          <p:cNvSpPr>
            <a:spLocks noGrp="1"/>
          </p:cNvSpPr>
          <p:nvPr>
            <p:ph type="ftr" sz="quarter" idx="11"/>
          </p:nvPr>
        </p:nvSpPr>
        <p:spPr>
          <a:xfrm>
            <a:off x="4039196" y="6356821"/>
            <a:ext cx="4113609" cy="365001"/>
          </a:xfrm>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14</a:t>
            </a:fld>
            <a:endParaRPr lang="en-US" dirty="0"/>
          </a:p>
        </p:txBody>
      </p:sp>
    </p:spTree>
    <p:extLst>
      <p:ext uri="{BB962C8B-B14F-4D97-AF65-F5344CB8AC3E}">
        <p14:creationId xmlns:p14="http://schemas.microsoft.com/office/powerpoint/2010/main" val="1850895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Helvetica" pitchFamily="2" charset="0"/>
              </a:rPr>
              <a:t>The Conclusion of the Matter</a:t>
            </a:r>
          </a:p>
        </p:txBody>
      </p:sp>
      <p:sp>
        <p:nvSpPr>
          <p:cNvPr id="3" name="Content Placeholder 2"/>
          <p:cNvSpPr>
            <a:spLocks noGrp="1"/>
          </p:cNvSpPr>
          <p:nvPr>
            <p:ph idx="1"/>
          </p:nvPr>
        </p:nvSpPr>
        <p:spPr>
          <a:xfrm>
            <a:off x="993717" y="1427013"/>
            <a:ext cx="9337815" cy="4237518"/>
          </a:xfrm>
        </p:spPr>
        <p:txBody>
          <a:bodyPr>
            <a:normAutofit/>
          </a:bodyPr>
          <a:lstStyle/>
          <a:p>
            <a:pPr>
              <a:spcAft>
                <a:spcPts val="1800"/>
              </a:spcAft>
            </a:pPr>
            <a:r>
              <a:rPr lang="en-US" sz="4400" dirty="0" err="1">
                <a:latin typeface="Helvetica" pitchFamily="2" charset="0"/>
              </a:rPr>
              <a:t>Yod</a:t>
            </a:r>
            <a:r>
              <a:rPr lang="en-US" sz="4400" dirty="0">
                <a:latin typeface="Helvetica" pitchFamily="2" charset="0"/>
              </a:rPr>
              <a:t> – Decade of </a:t>
            </a:r>
            <a:r>
              <a:rPr lang="en-US" sz="4400" b="1" dirty="0">
                <a:solidFill>
                  <a:srgbClr val="FF0000"/>
                </a:solidFill>
                <a:latin typeface="Helvetica" pitchFamily="2" charset="0"/>
              </a:rPr>
              <a:t>Completion</a:t>
            </a:r>
          </a:p>
          <a:p>
            <a:pPr>
              <a:spcAft>
                <a:spcPts val="1800"/>
              </a:spcAft>
            </a:pPr>
            <a:r>
              <a:rPr lang="en-US" sz="4400" dirty="0" err="1">
                <a:latin typeface="Helvetica" pitchFamily="2" charset="0"/>
              </a:rPr>
              <a:t>Pey</a:t>
            </a:r>
            <a:r>
              <a:rPr lang="en-US" sz="4400" dirty="0">
                <a:latin typeface="Helvetica" pitchFamily="2" charset="0"/>
              </a:rPr>
              <a:t>/Fey – </a:t>
            </a:r>
            <a:r>
              <a:rPr lang="en-US" sz="4400" b="1" dirty="0">
                <a:solidFill>
                  <a:srgbClr val="FF0000"/>
                </a:solidFill>
                <a:latin typeface="Helvetica" pitchFamily="2" charset="0"/>
              </a:rPr>
              <a:t>Manifestation</a:t>
            </a:r>
            <a:r>
              <a:rPr lang="en-US" sz="4400" dirty="0">
                <a:latin typeface="Helvetica" pitchFamily="2" charset="0"/>
              </a:rPr>
              <a:t>-Year of the </a:t>
            </a:r>
            <a:r>
              <a:rPr lang="en-US" sz="4400" b="1" dirty="0">
                <a:latin typeface="Helvetica" pitchFamily="2" charset="0"/>
              </a:rPr>
              <a:t>Mouth</a:t>
            </a:r>
          </a:p>
          <a:p>
            <a:pPr>
              <a:spcAft>
                <a:spcPts val="1800"/>
              </a:spcAft>
            </a:pPr>
            <a:r>
              <a:rPr lang="en-US" sz="4400" dirty="0" err="1">
                <a:latin typeface="Helvetica" pitchFamily="2" charset="0"/>
              </a:rPr>
              <a:t>Kaf</a:t>
            </a:r>
            <a:r>
              <a:rPr lang="en-US" sz="4400" dirty="0">
                <a:latin typeface="Helvetica" pitchFamily="2" charset="0"/>
              </a:rPr>
              <a:t>/</a:t>
            </a:r>
            <a:r>
              <a:rPr lang="en-US" sz="4400" dirty="0" err="1">
                <a:latin typeface="Helvetica" pitchFamily="2" charset="0"/>
              </a:rPr>
              <a:t>Khaf</a:t>
            </a:r>
            <a:r>
              <a:rPr lang="en-US" sz="4400" dirty="0">
                <a:latin typeface="Helvetica" pitchFamily="2" charset="0"/>
              </a:rPr>
              <a:t> – </a:t>
            </a:r>
            <a:r>
              <a:rPr lang="en-US" sz="4400" b="1" dirty="0">
                <a:solidFill>
                  <a:srgbClr val="FF0000"/>
                </a:solidFill>
                <a:latin typeface="Helvetica" pitchFamily="2" charset="0"/>
              </a:rPr>
              <a:t>Actualization</a:t>
            </a:r>
            <a:r>
              <a:rPr lang="en-US" sz="4400" dirty="0">
                <a:latin typeface="Helvetica" pitchFamily="2" charset="0"/>
              </a:rPr>
              <a:t> of </a:t>
            </a:r>
            <a:r>
              <a:rPr lang="en-US" sz="4400" b="1" dirty="0">
                <a:latin typeface="Helvetica" pitchFamily="2" charset="0"/>
              </a:rPr>
              <a:t>Pot</a:t>
            </a:r>
            <a:r>
              <a:rPr lang="en-US" sz="4800" b="1" dirty="0">
                <a:latin typeface="Helvetica" pitchFamily="2" charset="0"/>
              </a:rPr>
              <a:t>ential</a:t>
            </a:r>
          </a:p>
        </p:txBody>
      </p:sp>
      <p:sp>
        <p:nvSpPr>
          <p:cNvPr id="6" name="Date Placeholder 5"/>
          <p:cNvSpPr>
            <a:spLocks noGrp="1"/>
          </p:cNvSpPr>
          <p:nvPr>
            <p:ph type="dt" sz="half" idx="10"/>
          </p:nvPr>
        </p:nvSpPr>
        <p:spPr/>
        <p:txBody>
          <a:bodyPr/>
          <a:lstStyle/>
          <a:p>
            <a:r>
              <a:rPr lang="en-US"/>
              <a:t>12/29/2019</a:t>
            </a:r>
            <a:endParaRPr lang="en-US" dirty="0"/>
          </a:p>
        </p:txBody>
      </p:sp>
      <p:sp>
        <p:nvSpPr>
          <p:cNvPr id="4" name="Footer Placeholder 3"/>
          <p:cNvSpPr>
            <a:spLocks noGrp="1"/>
          </p:cNvSpPr>
          <p:nvPr>
            <p:ph type="ftr" sz="quarter" idx="11"/>
          </p:nvPr>
        </p:nvSpPr>
        <p:spPr>
          <a:xfrm>
            <a:off x="4039196" y="6356821"/>
            <a:ext cx="4113609" cy="365001"/>
          </a:xfrm>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15</a:t>
            </a:fld>
            <a:endParaRPr lang="en-US" dirty="0"/>
          </a:p>
        </p:txBody>
      </p:sp>
    </p:spTree>
    <p:extLst>
      <p:ext uri="{BB962C8B-B14F-4D97-AF65-F5344CB8AC3E}">
        <p14:creationId xmlns:p14="http://schemas.microsoft.com/office/powerpoint/2010/main" val="18809510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771" y="2788555"/>
            <a:ext cx="8911687" cy="1280890"/>
          </a:xfrm>
        </p:spPr>
        <p:txBody>
          <a:bodyPr>
            <a:noAutofit/>
          </a:bodyPr>
          <a:lstStyle/>
          <a:p>
            <a:pPr algn="r"/>
            <a:r>
              <a:rPr lang="en-US" sz="4000" b="1" dirty="0">
                <a:solidFill>
                  <a:srgbClr val="C00000"/>
                </a:solidFill>
                <a:latin typeface="Helvetica" pitchFamily="2" charset="0"/>
              </a:rPr>
              <a:t>The Prophetic Years</a:t>
            </a:r>
            <a:endParaRPr lang="en-US" sz="8800" b="1" dirty="0">
              <a:solidFill>
                <a:srgbClr val="C00000"/>
              </a:solidFill>
              <a:latin typeface="Helvetica" pitchFamily="2" charset="0"/>
            </a:endParaRPr>
          </a:p>
        </p:txBody>
      </p:sp>
      <p:sp>
        <p:nvSpPr>
          <p:cNvPr id="6" name="Date Placeholder 5"/>
          <p:cNvSpPr>
            <a:spLocks noGrp="1"/>
          </p:cNvSpPr>
          <p:nvPr>
            <p:ph type="dt" sz="half" idx="10"/>
          </p:nvPr>
        </p:nvSpPr>
        <p:spPr/>
        <p:txBody>
          <a:bodyPr/>
          <a:lstStyle/>
          <a:p>
            <a:r>
              <a:rPr lang="en-US"/>
              <a:t>12/29/2019</a:t>
            </a:r>
            <a:endParaRPr lang="en-US" dirty="0"/>
          </a:p>
        </p:txBody>
      </p:sp>
      <p:sp>
        <p:nvSpPr>
          <p:cNvPr id="3" name="Footer Placeholder 2"/>
          <p:cNvSpPr>
            <a:spLocks noGrp="1"/>
          </p:cNvSpPr>
          <p:nvPr>
            <p:ph type="ftr" sz="quarter" idx="11"/>
          </p:nvPr>
        </p:nvSpPr>
        <p:spPr>
          <a:xfrm>
            <a:off x="4039196" y="6356821"/>
            <a:ext cx="4113609" cy="365001"/>
          </a:xfrm>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16</a:t>
            </a:fld>
            <a:endParaRPr lang="en-US" dirty="0"/>
          </a:p>
        </p:txBody>
      </p:sp>
    </p:spTree>
    <p:extLst>
      <p:ext uri="{BB962C8B-B14F-4D97-AF65-F5344CB8AC3E}">
        <p14:creationId xmlns:p14="http://schemas.microsoft.com/office/powerpoint/2010/main" val="17304996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FF2B5EF4-FFF2-40B4-BE49-F238E27FC236}">
                <a16:creationId xmlns:a16="http://schemas.microsoft.com/office/drawing/2014/main" id="{DA0B7322-041E-A3FD-88ED-108D01C3D7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60969" y="454083"/>
            <a:ext cx="2290700" cy="22907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6320108" y="989653"/>
            <a:ext cx="2838226" cy="1280890"/>
          </a:xfrm>
        </p:spPr>
        <p:txBody>
          <a:bodyPr>
            <a:noAutofit/>
          </a:bodyPr>
          <a:lstStyle/>
          <a:p>
            <a:pPr algn="r"/>
            <a:r>
              <a:rPr lang="en-US" sz="8000" b="1" dirty="0">
                <a:latin typeface="Helvetica" pitchFamily="2" charset="0"/>
              </a:rPr>
              <a:t>57</a:t>
            </a:r>
            <a:r>
              <a:rPr lang="en-US" sz="8000" b="1" u="sng" dirty="0">
                <a:solidFill>
                  <a:srgbClr val="C00000"/>
                </a:solidFill>
                <a:latin typeface="Helvetica" pitchFamily="2" charset="0"/>
              </a:rPr>
              <a:t>81</a:t>
            </a:r>
          </a:p>
        </p:txBody>
      </p:sp>
      <p:sp>
        <p:nvSpPr>
          <p:cNvPr id="9" name="Date Placeholder 8"/>
          <p:cNvSpPr>
            <a:spLocks noGrp="1"/>
          </p:cNvSpPr>
          <p:nvPr>
            <p:ph type="dt" sz="half" idx="10"/>
          </p:nvPr>
        </p:nvSpPr>
        <p:spPr/>
        <p:txBody>
          <a:bodyPr/>
          <a:lstStyle/>
          <a:p>
            <a:r>
              <a:rPr lang="en-US" dirty="0"/>
              <a:t>12/29/2019</a:t>
            </a:r>
          </a:p>
        </p:txBody>
      </p:sp>
      <p:sp>
        <p:nvSpPr>
          <p:cNvPr id="3" name="Footer Placeholder 2"/>
          <p:cNvSpPr>
            <a:spLocks noGrp="1"/>
          </p:cNvSpPr>
          <p:nvPr>
            <p:ph type="ftr" sz="quarter" idx="11"/>
          </p:nvPr>
        </p:nvSpPr>
        <p:spPr>
          <a:xfrm>
            <a:off x="4039196" y="6356821"/>
            <a:ext cx="4113609" cy="365001"/>
          </a:xfrm>
        </p:spPr>
        <p:txBody>
          <a:bodyPr/>
          <a:lstStyle/>
          <a:p>
            <a:endParaRPr lang="en-US" dirty="0"/>
          </a:p>
        </p:txBody>
      </p:sp>
      <p:sp>
        <p:nvSpPr>
          <p:cNvPr id="8" name="Slide Number Placeholder 7"/>
          <p:cNvSpPr>
            <a:spLocks noGrp="1"/>
          </p:cNvSpPr>
          <p:nvPr>
            <p:ph type="sldNum" sz="quarter" idx="12"/>
          </p:nvPr>
        </p:nvSpPr>
        <p:spPr/>
        <p:txBody>
          <a:bodyPr/>
          <a:lstStyle/>
          <a:p>
            <a:fld id="{69E57DC2-970A-4B3E-BB1C-7A09969E49DF}" type="slidenum">
              <a:rPr lang="en-US" smtClean="0"/>
              <a:t>17</a:t>
            </a:fld>
            <a:endParaRPr lang="en-US" dirty="0"/>
          </a:p>
        </p:txBody>
      </p:sp>
      <p:sp>
        <p:nvSpPr>
          <p:cNvPr id="6" name="Rectangle 5"/>
          <p:cNvSpPr/>
          <p:nvPr/>
        </p:nvSpPr>
        <p:spPr>
          <a:xfrm>
            <a:off x="1119988" y="2674872"/>
            <a:ext cx="2252540" cy="769441"/>
          </a:xfrm>
          <a:prstGeom prst="rect">
            <a:avLst/>
          </a:prstGeom>
          <a:noFill/>
        </p:spPr>
        <p:txBody>
          <a:bodyPr wrap="none" lIns="91440" tIns="45720" rIns="91440" bIns="45720">
            <a:spAutoFit/>
          </a:bodyPr>
          <a:lstStyle/>
          <a:p>
            <a:pPr algn="ctr"/>
            <a:r>
              <a:rPr lang="en-US" sz="4400" b="1" dirty="0">
                <a:ln w="0"/>
                <a:solidFill>
                  <a:schemeClr val="accent1"/>
                </a:solidFill>
                <a:effectLst>
                  <a:outerShdw blurRad="38100" dist="25400" dir="5400000" algn="ctr" rotWithShape="0">
                    <a:srgbClr val="6E747A">
                      <a:alpha val="43000"/>
                    </a:srgbClr>
                  </a:outerShdw>
                </a:effectLst>
                <a:latin typeface="Helvetica" pitchFamily="2" charset="0"/>
              </a:rPr>
              <a:t>MOUTH</a:t>
            </a:r>
          </a:p>
        </p:txBody>
      </p:sp>
      <p:sp>
        <p:nvSpPr>
          <p:cNvPr id="7" name="Rectangle 6"/>
          <p:cNvSpPr/>
          <p:nvPr/>
        </p:nvSpPr>
        <p:spPr>
          <a:xfrm>
            <a:off x="6463213" y="2474816"/>
            <a:ext cx="4608799" cy="3477875"/>
          </a:xfrm>
          <a:prstGeom prst="rect">
            <a:avLst/>
          </a:prstGeom>
          <a:noFill/>
        </p:spPr>
        <p:txBody>
          <a:bodyPr wrap="square" lIns="91440" tIns="45720" rIns="91440" bIns="45720">
            <a:spAutoFit/>
          </a:bodyPr>
          <a:lstStyle/>
          <a:p>
            <a:r>
              <a:rPr lang="en-US" sz="4400" b="1" dirty="0">
                <a:ln w="0"/>
                <a:solidFill>
                  <a:srgbClr val="C00000"/>
                </a:solidFill>
                <a:effectLst>
                  <a:outerShdw blurRad="38100" dist="25400" dir="5400000" algn="ctr" rotWithShape="0">
                    <a:srgbClr val="6E747A">
                      <a:alpha val="43000"/>
                    </a:srgbClr>
                  </a:outerShdw>
                </a:effectLst>
                <a:latin typeface="Helvetica" pitchFamily="2" charset="0"/>
              </a:rPr>
              <a:t>PEY ALEPH</a:t>
            </a:r>
          </a:p>
          <a:p>
            <a:r>
              <a:rPr lang="en-US" sz="4400" b="1" dirty="0">
                <a:ln w="0"/>
                <a:solidFill>
                  <a:schemeClr val="tx1">
                    <a:lumMod val="95000"/>
                    <a:lumOff val="5000"/>
                  </a:schemeClr>
                </a:solidFill>
                <a:effectLst>
                  <a:outerShdw blurRad="38100" dist="25400" dir="5400000" algn="ctr" rotWithShape="0">
                    <a:srgbClr val="6E747A">
                      <a:alpha val="43000"/>
                    </a:srgbClr>
                  </a:outerShdw>
                </a:effectLst>
                <a:latin typeface="Helvetica" pitchFamily="2" charset="0"/>
              </a:rPr>
              <a:t>Year of the Voice of Anointed Leaders</a:t>
            </a:r>
            <a:endParaRPr lang="en-US" sz="2400" b="1" dirty="0">
              <a:ln w="0"/>
              <a:solidFill>
                <a:schemeClr val="tx1">
                  <a:lumMod val="95000"/>
                  <a:lumOff val="5000"/>
                </a:schemeClr>
              </a:solidFill>
              <a:effectLst>
                <a:outerShdw blurRad="38100" dist="25400" dir="5400000" algn="ctr" rotWithShape="0">
                  <a:srgbClr val="6E747A">
                    <a:alpha val="43000"/>
                  </a:srgbClr>
                </a:outerShdw>
              </a:effectLst>
              <a:latin typeface="Helvetica" pitchFamily="2" charset="0"/>
            </a:endParaRPr>
          </a:p>
        </p:txBody>
      </p:sp>
      <p:cxnSp>
        <p:nvCxnSpPr>
          <p:cNvPr id="10" name="Straight Connector 9">
            <a:extLst>
              <a:ext uri="{FF2B5EF4-FFF2-40B4-BE49-F238E27FC236}">
                <a16:creationId xmlns:a16="http://schemas.microsoft.com/office/drawing/2014/main" id="{B3FE455A-08E1-2790-D467-B4132511AD13}"/>
              </a:ext>
            </a:extLst>
          </p:cNvPr>
          <p:cNvCxnSpPr/>
          <p:nvPr/>
        </p:nvCxnSpPr>
        <p:spPr>
          <a:xfrm>
            <a:off x="6111831" y="1575964"/>
            <a:ext cx="0" cy="4023360"/>
          </a:xfrm>
          <a:prstGeom prst="line">
            <a:avLst/>
          </a:prstGeom>
          <a:ln w="63500"/>
        </p:spPr>
        <p:style>
          <a:lnRef idx="3">
            <a:schemeClr val="dk1"/>
          </a:lnRef>
          <a:fillRef idx="0">
            <a:schemeClr val="dk1"/>
          </a:fillRef>
          <a:effectRef idx="2">
            <a:schemeClr val="dk1"/>
          </a:effectRef>
          <a:fontRef idx="minor">
            <a:schemeClr val="tx1"/>
          </a:fontRef>
        </p:style>
      </p:cxnSp>
      <p:pic>
        <p:nvPicPr>
          <p:cNvPr id="11" name="Picture 10">
            <a:extLst>
              <a:ext uri="{FF2B5EF4-FFF2-40B4-BE49-F238E27FC236}">
                <a16:creationId xmlns:a16="http://schemas.microsoft.com/office/drawing/2014/main" id="{1D7F2641-650D-C5CD-EFB4-2A9DD28E68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9988" y="1729303"/>
            <a:ext cx="4703367" cy="909255"/>
          </a:xfrm>
          <a:prstGeom prst="rect">
            <a:avLst/>
          </a:prstGeom>
        </p:spPr>
      </p:pic>
      <p:pic>
        <p:nvPicPr>
          <p:cNvPr id="13" name="Content Placeholder 3">
            <a:extLst>
              <a:ext uri="{FF2B5EF4-FFF2-40B4-BE49-F238E27FC236}">
                <a16:creationId xmlns:a16="http://schemas.microsoft.com/office/drawing/2014/main" id="{A2EF6343-5F26-B572-AB60-85DC047F74D5}"/>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163926" y="508490"/>
            <a:ext cx="2416879" cy="1048858"/>
          </a:xfrm>
        </p:spPr>
      </p:pic>
      <p:pic>
        <p:nvPicPr>
          <p:cNvPr id="14" name="Picture 13">
            <a:extLst>
              <a:ext uri="{FF2B5EF4-FFF2-40B4-BE49-F238E27FC236}">
                <a16:creationId xmlns:a16="http://schemas.microsoft.com/office/drawing/2014/main" id="{B1C8D74F-21D9-0547-38C7-2FBFCA0C90FB}"/>
              </a:ext>
            </a:extLst>
          </p:cNvPr>
          <p:cNvPicPr>
            <a:picLocks noChangeAspect="1"/>
          </p:cNvPicPr>
          <p:nvPr/>
        </p:nvPicPr>
        <p:blipFill>
          <a:blip r:embed="rId5"/>
          <a:stretch>
            <a:fillRect/>
          </a:stretch>
        </p:blipFill>
        <p:spPr>
          <a:xfrm>
            <a:off x="1092529" y="4089082"/>
            <a:ext cx="4703365" cy="886436"/>
          </a:xfrm>
          <a:prstGeom prst="rect">
            <a:avLst/>
          </a:prstGeom>
        </p:spPr>
      </p:pic>
      <p:sp>
        <p:nvSpPr>
          <p:cNvPr id="15" name="Rectangle 14">
            <a:extLst>
              <a:ext uri="{FF2B5EF4-FFF2-40B4-BE49-F238E27FC236}">
                <a16:creationId xmlns:a16="http://schemas.microsoft.com/office/drawing/2014/main" id="{6F2A46C3-220A-5D68-C3B9-1F631A93C608}"/>
              </a:ext>
            </a:extLst>
          </p:cNvPr>
          <p:cNvSpPr/>
          <p:nvPr/>
        </p:nvSpPr>
        <p:spPr>
          <a:xfrm>
            <a:off x="1092529" y="3444313"/>
            <a:ext cx="4608799" cy="769441"/>
          </a:xfrm>
          <a:prstGeom prst="rect">
            <a:avLst/>
          </a:prstGeom>
          <a:noFill/>
        </p:spPr>
        <p:txBody>
          <a:bodyPr wrap="square" lIns="91440" tIns="45720" rIns="91440" bIns="45720">
            <a:spAutoFit/>
          </a:bodyPr>
          <a:lstStyle/>
          <a:p>
            <a:r>
              <a:rPr lang="en-US" sz="4400" b="1" dirty="0">
                <a:ln w="0"/>
                <a:solidFill>
                  <a:srgbClr val="C00000"/>
                </a:solidFill>
                <a:effectLst>
                  <a:outerShdw blurRad="38100" dist="25400" dir="5400000" algn="ctr" rotWithShape="0">
                    <a:srgbClr val="6E747A">
                      <a:alpha val="43000"/>
                    </a:srgbClr>
                  </a:outerShdw>
                </a:effectLst>
                <a:latin typeface="Helvetica" pitchFamily="2" charset="0"/>
              </a:rPr>
              <a:t>OXEN/BULL</a:t>
            </a:r>
            <a:endParaRPr lang="en-US" sz="2400" b="1" i="1" dirty="0">
              <a:ln w="0"/>
              <a:solidFill>
                <a:srgbClr val="C00000"/>
              </a:solidFill>
              <a:effectLst>
                <a:outerShdw blurRad="38100" dist="25400" dir="5400000" algn="ctr" rotWithShape="0">
                  <a:srgbClr val="6E747A">
                    <a:alpha val="43000"/>
                  </a:srgbClr>
                </a:outerShdw>
              </a:effectLst>
              <a:latin typeface="Helvetica" pitchFamily="2" charset="0"/>
            </a:endParaRPr>
          </a:p>
        </p:txBody>
      </p:sp>
      <p:cxnSp>
        <p:nvCxnSpPr>
          <p:cNvPr id="17" name="Straight Connector 16">
            <a:extLst>
              <a:ext uri="{FF2B5EF4-FFF2-40B4-BE49-F238E27FC236}">
                <a16:creationId xmlns:a16="http://schemas.microsoft.com/office/drawing/2014/main" id="{B3FE455A-08E1-2790-D467-B4132511AD13}"/>
              </a:ext>
            </a:extLst>
          </p:cNvPr>
          <p:cNvCxnSpPr/>
          <p:nvPr/>
        </p:nvCxnSpPr>
        <p:spPr>
          <a:xfrm>
            <a:off x="12191999" y="5288480"/>
            <a:ext cx="0" cy="4023360"/>
          </a:xfrm>
          <a:prstGeom prst="line">
            <a:avLst/>
          </a:prstGeom>
          <a:ln w="63500"/>
        </p:spPr>
        <p:style>
          <a:lnRef idx="3">
            <a:schemeClr val="dk1"/>
          </a:lnRef>
          <a:fillRef idx="0">
            <a:schemeClr val="dk1"/>
          </a:fillRef>
          <a:effectRef idx="2">
            <a:schemeClr val="dk1"/>
          </a:effectRef>
          <a:fontRef idx="minor">
            <a:schemeClr val="tx1"/>
          </a:fontRef>
        </p:style>
      </p:cxnSp>
      <p:cxnSp>
        <p:nvCxnSpPr>
          <p:cNvPr id="18" name="Straight Connector 17">
            <a:extLst>
              <a:ext uri="{FF2B5EF4-FFF2-40B4-BE49-F238E27FC236}">
                <a16:creationId xmlns:a16="http://schemas.microsoft.com/office/drawing/2014/main" id="{4BB3ADA6-6BDD-A763-19C8-B2303627F1B8}"/>
              </a:ext>
            </a:extLst>
          </p:cNvPr>
          <p:cNvCxnSpPr>
            <a:cxnSpLocks/>
          </p:cNvCxnSpPr>
          <p:nvPr/>
        </p:nvCxnSpPr>
        <p:spPr>
          <a:xfrm flipH="1">
            <a:off x="1092530" y="3429000"/>
            <a:ext cx="4703373" cy="16336"/>
          </a:xfrm>
          <a:prstGeom prst="line">
            <a:avLst/>
          </a:prstGeom>
          <a:ln w="63500"/>
        </p:spPr>
        <p:style>
          <a:lnRef idx="3">
            <a:schemeClr val="dk1"/>
          </a:lnRef>
          <a:fillRef idx="0">
            <a:schemeClr val="dk1"/>
          </a:fillRef>
          <a:effectRef idx="2">
            <a:schemeClr val="dk1"/>
          </a:effectRef>
          <a:fontRef idx="minor">
            <a:schemeClr val="tx1"/>
          </a:fontRef>
        </p:style>
      </p:cxnSp>
      <p:pic>
        <p:nvPicPr>
          <p:cNvPr id="4098" name="Picture 2" descr="The Letter Aleph">
            <a:extLst>
              <a:ext uri="{FF2B5EF4-FFF2-40B4-BE49-F238E27FC236}">
                <a16:creationId xmlns:a16="http://schemas.microsoft.com/office/drawing/2014/main" id="{F3E92F6C-4AB5-90ED-3C89-AA262EEAD12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92529" y="5006783"/>
            <a:ext cx="2363190" cy="9457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14982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a:extLst>
              <a:ext uri="{FF2B5EF4-FFF2-40B4-BE49-F238E27FC236}">
                <a16:creationId xmlns:a16="http://schemas.microsoft.com/office/drawing/2014/main" id="{D651FEF6-9A81-913F-9A49-5EA23E95A469}"/>
              </a:ext>
            </a:extLst>
          </p:cNvPr>
          <p:cNvPicPr>
            <a:picLocks noChangeAspect="1" noChangeArrowheads="1"/>
          </p:cNvPicPr>
          <p:nvPr/>
        </p:nvPicPr>
        <p:blipFill>
          <a:blip r:embed="rId2">
            <a:alphaModFix/>
            <a:biLevel thresh="50000"/>
            <a:extLst>
              <a:ext uri="{28A0092B-C50C-407E-A947-70E740481C1C}">
                <a14:useLocalDpi xmlns:a14="http://schemas.microsoft.com/office/drawing/2010/main" val="0"/>
              </a:ext>
            </a:extLst>
          </a:blip>
          <a:srcRect/>
          <a:stretch>
            <a:fillRect/>
          </a:stretch>
        </p:blipFill>
        <p:spPr bwMode="auto">
          <a:xfrm>
            <a:off x="7632850" y="630281"/>
            <a:ext cx="3250036" cy="208441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6111831" y="1866872"/>
            <a:ext cx="2541175" cy="1280890"/>
          </a:xfrm>
        </p:spPr>
        <p:txBody>
          <a:bodyPr>
            <a:noAutofit/>
          </a:bodyPr>
          <a:lstStyle/>
          <a:p>
            <a:pPr algn="r"/>
            <a:r>
              <a:rPr lang="en-US" sz="8000" b="1" dirty="0">
                <a:latin typeface="Helvetica" pitchFamily="2" charset="0"/>
              </a:rPr>
              <a:t>57</a:t>
            </a:r>
            <a:r>
              <a:rPr lang="en-US" sz="8000" b="1" u="sng" dirty="0">
                <a:solidFill>
                  <a:srgbClr val="C00000"/>
                </a:solidFill>
                <a:latin typeface="Helvetica" pitchFamily="2" charset="0"/>
              </a:rPr>
              <a:t>82</a:t>
            </a:r>
          </a:p>
        </p:txBody>
      </p:sp>
      <p:sp>
        <p:nvSpPr>
          <p:cNvPr id="9" name="Date Placeholder 8"/>
          <p:cNvSpPr>
            <a:spLocks noGrp="1"/>
          </p:cNvSpPr>
          <p:nvPr>
            <p:ph type="dt" sz="half" idx="10"/>
          </p:nvPr>
        </p:nvSpPr>
        <p:spPr/>
        <p:txBody>
          <a:bodyPr/>
          <a:lstStyle/>
          <a:p>
            <a:r>
              <a:rPr lang="en-US"/>
              <a:t>12/29/2019</a:t>
            </a:r>
            <a:endParaRPr lang="en-US" dirty="0"/>
          </a:p>
        </p:txBody>
      </p:sp>
      <p:sp>
        <p:nvSpPr>
          <p:cNvPr id="3" name="Footer Placeholder 2"/>
          <p:cNvSpPr>
            <a:spLocks noGrp="1"/>
          </p:cNvSpPr>
          <p:nvPr>
            <p:ph type="ftr" sz="quarter" idx="11"/>
          </p:nvPr>
        </p:nvSpPr>
        <p:spPr>
          <a:xfrm>
            <a:off x="4039196" y="6356821"/>
            <a:ext cx="4113609" cy="365001"/>
          </a:xfrm>
        </p:spPr>
        <p:txBody>
          <a:bodyPr/>
          <a:lstStyle/>
          <a:p>
            <a:endParaRPr lang="en-US" dirty="0"/>
          </a:p>
        </p:txBody>
      </p:sp>
      <p:sp>
        <p:nvSpPr>
          <p:cNvPr id="8" name="Slide Number Placeholder 7"/>
          <p:cNvSpPr>
            <a:spLocks noGrp="1"/>
          </p:cNvSpPr>
          <p:nvPr>
            <p:ph type="sldNum" sz="quarter" idx="12"/>
          </p:nvPr>
        </p:nvSpPr>
        <p:spPr/>
        <p:txBody>
          <a:bodyPr/>
          <a:lstStyle/>
          <a:p>
            <a:fld id="{69E57DC2-970A-4B3E-BB1C-7A09969E49DF}" type="slidenum">
              <a:rPr lang="en-US" smtClean="0"/>
              <a:t>18</a:t>
            </a:fld>
            <a:endParaRPr lang="en-US" dirty="0"/>
          </a:p>
        </p:txBody>
      </p:sp>
      <p:sp>
        <p:nvSpPr>
          <p:cNvPr id="6" name="Rectangle 5"/>
          <p:cNvSpPr/>
          <p:nvPr/>
        </p:nvSpPr>
        <p:spPr>
          <a:xfrm>
            <a:off x="1119988" y="2674872"/>
            <a:ext cx="2252540" cy="769441"/>
          </a:xfrm>
          <a:prstGeom prst="rect">
            <a:avLst/>
          </a:prstGeom>
          <a:noFill/>
        </p:spPr>
        <p:txBody>
          <a:bodyPr wrap="none" lIns="91440" tIns="45720" rIns="91440" bIns="45720">
            <a:spAutoFit/>
          </a:bodyPr>
          <a:lstStyle/>
          <a:p>
            <a:pPr algn="ctr"/>
            <a:r>
              <a:rPr lang="en-US" sz="4400" b="1" dirty="0">
                <a:ln w="0"/>
                <a:solidFill>
                  <a:schemeClr val="accent1"/>
                </a:solidFill>
                <a:effectLst>
                  <a:outerShdw blurRad="38100" dist="25400" dir="5400000" algn="ctr" rotWithShape="0">
                    <a:srgbClr val="6E747A">
                      <a:alpha val="43000"/>
                    </a:srgbClr>
                  </a:outerShdw>
                </a:effectLst>
                <a:latin typeface="Helvetica" pitchFamily="2" charset="0"/>
              </a:rPr>
              <a:t>MOUTH</a:t>
            </a:r>
          </a:p>
        </p:txBody>
      </p:sp>
      <p:sp>
        <p:nvSpPr>
          <p:cNvPr id="7" name="Rectangle 6"/>
          <p:cNvSpPr/>
          <p:nvPr/>
        </p:nvSpPr>
        <p:spPr>
          <a:xfrm>
            <a:off x="6133400" y="2922351"/>
            <a:ext cx="4608799" cy="2800767"/>
          </a:xfrm>
          <a:prstGeom prst="rect">
            <a:avLst/>
          </a:prstGeom>
          <a:noFill/>
        </p:spPr>
        <p:txBody>
          <a:bodyPr wrap="square" lIns="91440" tIns="45720" rIns="91440" bIns="45720">
            <a:spAutoFit/>
          </a:bodyPr>
          <a:lstStyle/>
          <a:p>
            <a:r>
              <a:rPr lang="en-US" sz="4400" b="1" dirty="0">
                <a:ln w="0"/>
                <a:solidFill>
                  <a:srgbClr val="C00000"/>
                </a:solidFill>
                <a:effectLst>
                  <a:outerShdw blurRad="38100" dist="25400" dir="5400000" algn="ctr" rotWithShape="0">
                    <a:srgbClr val="6E747A">
                      <a:alpha val="43000"/>
                    </a:srgbClr>
                  </a:outerShdw>
                </a:effectLst>
                <a:latin typeface="Helvetica" pitchFamily="2" charset="0"/>
              </a:rPr>
              <a:t>PEY BET</a:t>
            </a:r>
          </a:p>
          <a:p>
            <a:r>
              <a:rPr lang="en-US" sz="4400" b="1" dirty="0">
                <a:ln w="0"/>
                <a:solidFill>
                  <a:schemeClr val="tx1">
                    <a:lumMod val="95000"/>
                    <a:lumOff val="5000"/>
                  </a:schemeClr>
                </a:solidFill>
                <a:effectLst>
                  <a:outerShdw blurRad="38100" dist="25400" dir="5400000" algn="ctr" rotWithShape="0">
                    <a:srgbClr val="6E747A">
                      <a:alpha val="43000"/>
                    </a:srgbClr>
                  </a:outerShdw>
                </a:effectLst>
                <a:latin typeface="Helvetica" pitchFamily="2" charset="0"/>
              </a:rPr>
              <a:t>Year of the Voice the </a:t>
            </a:r>
          </a:p>
          <a:p>
            <a:r>
              <a:rPr lang="en-US" sz="4400" b="1" dirty="0">
                <a:ln w="0"/>
                <a:solidFill>
                  <a:schemeClr val="tx1">
                    <a:lumMod val="95000"/>
                    <a:lumOff val="5000"/>
                  </a:schemeClr>
                </a:solidFill>
                <a:effectLst>
                  <a:outerShdw blurRad="38100" dist="25400" dir="5400000" algn="ctr" rotWithShape="0">
                    <a:srgbClr val="6E747A">
                      <a:alpha val="43000"/>
                    </a:srgbClr>
                  </a:outerShdw>
                </a:effectLst>
                <a:latin typeface="Helvetica" pitchFamily="2" charset="0"/>
              </a:rPr>
              <a:t>House</a:t>
            </a:r>
            <a:endParaRPr lang="en-US" sz="2400" b="1" dirty="0">
              <a:ln w="0"/>
              <a:solidFill>
                <a:schemeClr val="tx1">
                  <a:lumMod val="95000"/>
                  <a:lumOff val="5000"/>
                </a:schemeClr>
              </a:solidFill>
              <a:effectLst>
                <a:outerShdw blurRad="38100" dist="25400" dir="5400000" algn="ctr" rotWithShape="0">
                  <a:srgbClr val="6E747A">
                    <a:alpha val="43000"/>
                  </a:srgbClr>
                </a:outerShdw>
              </a:effectLst>
              <a:latin typeface="Helvetica" pitchFamily="2" charset="0"/>
            </a:endParaRPr>
          </a:p>
        </p:txBody>
      </p:sp>
      <p:cxnSp>
        <p:nvCxnSpPr>
          <p:cNvPr id="10" name="Straight Connector 9">
            <a:extLst>
              <a:ext uri="{FF2B5EF4-FFF2-40B4-BE49-F238E27FC236}">
                <a16:creationId xmlns:a16="http://schemas.microsoft.com/office/drawing/2014/main" id="{B3FE455A-08E1-2790-D467-B4132511AD13}"/>
              </a:ext>
            </a:extLst>
          </p:cNvPr>
          <p:cNvCxnSpPr/>
          <p:nvPr/>
        </p:nvCxnSpPr>
        <p:spPr>
          <a:xfrm>
            <a:off x="6111831" y="1575964"/>
            <a:ext cx="0" cy="4023360"/>
          </a:xfrm>
          <a:prstGeom prst="line">
            <a:avLst/>
          </a:prstGeom>
          <a:ln w="63500"/>
        </p:spPr>
        <p:style>
          <a:lnRef idx="3">
            <a:schemeClr val="dk1"/>
          </a:lnRef>
          <a:fillRef idx="0">
            <a:schemeClr val="dk1"/>
          </a:fillRef>
          <a:effectRef idx="2">
            <a:schemeClr val="dk1"/>
          </a:effectRef>
          <a:fontRef idx="minor">
            <a:schemeClr val="tx1"/>
          </a:fontRef>
        </p:style>
      </p:cxnSp>
      <p:pic>
        <p:nvPicPr>
          <p:cNvPr id="11" name="Picture 10">
            <a:extLst>
              <a:ext uri="{FF2B5EF4-FFF2-40B4-BE49-F238E27FC236}">
                <a16:creationId xmlns:a16="http://schemas.microsoft.com/office/drawing/2014/main" id="{1D7F2641-650D-C5CD-EFB4-2A9DD28E68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9988" y="1729303"/>
            <a:ext cx="4703367" cy="909255"/>
          </a:xfrm>
          <a:prstGeom prst="rect">
            <a:avLst/>
          </a:prstGeom>
        </p:spPr>
      </p:pic>
      <p:pic>
        <p:nvPicPr>
          <p:cNvPr id="13" name="Content Placeholder 3">
            <a:extLst>
              <a:ext uri="{FF2B5EF4-FFF2-40B4-BE49-F238E27FC236}">
                <a16:creationId xmlns:a16="http://schemas.microsoft.com/office/drawing/2014/main" id="{A2EF6343-5F26-B572-AB60-85DC047F74D5}"/>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119988" y="527106"/>
            <a:ext cx="2541175" cy="1048858"/>
          </a:xfrm>
        </p:spPr>
      </p:pic>
      <p:sp>
        <p:nvSpPr>
          <p:cNvPr id="15" name="Rectangle 14">
            <a:extLst>
              <a:ext uri="{FF2B5EF4-FFF2-40B4-BE49-F238E27FC236}">
                <a16:creationId xmlns:a16="http://schemas.microsoft.com/office/drawing/2014/main" id="{6F2A46C3-220A-5D68-C3B9-1F631A93C608}"/>
              </a:ext>
            </a:extLst>
          </p:cNvPr>
          <p:cNvSpPr/>
          <p:nvPr/>
        </p:nvSpPr>
        <p:spPr>
          <a:xfrm>
            <a:off x="1092529" y="3444313"/>
            <a:ext cx="4608799" cy="769441"/>
          </a:xfrm>
          <a:prstGeom prst="rect">
            <a:avLst/>
          </a:prstGeom>
          <a:noFill/>
        </p:spPr>
        <p:txBody>
          <a:bodyPr wrap="square" lIns="91440" tIns="45720" rIns="91440" bIns="45720">
            <a:spAutoFit/>
          </a:bodyPr>
          <a:lstStyle/>
          <a:p>
            <a:r>
              <a:rPr lang="en-US" sz="4400" b="1" dirty="0">
                <a:ln w="0"/>
                <a:solidFill>
                  <a:srgbClr val="C00000"/>
                </a:solidFill>
                <a:effectLst>
                  <a:outerShdw blurRad="38100" dist="25400" dir="5400000" algn="ctr" rotWithShape="0">
                    <a:srgbClr val="6E747A">
                      <a:alpha val="43000"/>
                    </a:srgbClr>
                  </a:outerShdw>
                </a:effectLst>
                <a:latin typeface="Helvetica" pitchFamily="2" charset="0"/>
              </a:rPr>
              <a:t>HOUSE</a:t>
            </a:r>
            <a:endParaRPr lang="en-US" sz="2400" b="1" i="1" dirty="0">
              <a:ln w="0"/>
              <a:solidFill>
                <a:srgbClr val="C00000"/>
              </a:solidFill>
              <a:effectLst>
                <a:outerShdw blurRad="38100" dist="25400" dir="5400000" algn="ctr" rotWithShape="0">
                  <a:srgbClr val="6E747A">
                    <a:alpha val="43000"/>
                  </a:srgbClr>
                </a:outerShdw>
              </a:effectLst>
              <a:latin typeface="Helvetica" pitchFamily="2" charset="0"/>
            </a:endParaRPr>
          </a:p>
        </p:txBody>
      </p:sp>
      <p:cxnSp>
        <p:nvCxnSpPr>
          <p:cNvPr id="17" name="Straight Connector 16">
            <a:extLst>
              <a:ext uri="{FF2B5EF4-FFF2-40B4-BE49-F238E27FC236}">
                <a16:creationId xmlns:a16="http://schemas.microsoft.com/office/drawing/2014/main" id="{B3FE455A-08E1-2790-D467-B4132511AD13}"/>
              </a:ext>
            </a:extLst>
          </p:cNvPr>
          <p:cNvCxnSpPr/>
          <p:nvPr/>
        </p:nvCxnSpPr>
        <p:spPr>
          <a:xfrm>
            <a:off x="12191999" y="5288480"/>
            <a:ext cx="0" cy="4023360"/>
          </a:xfrm>
          <a:prstGeom prst="line">
            <a:avLst/>
          </a:prstGeom>
          <a:ln w="63500"/>
        </p:spPr>
        <p:style>
          <a:lnRef idx="3">
            <a:schemeClr val="dk1"/>
          </a:lnRef>
          <a:fillRef idx="0">
            <a:schemeClr val="dk1"/>
          </a:fillRef>
          <a:effectRef idx="2">
            <a:schemeClr val="dk1"/>
          </a:effectRef>
          <a:fontRef idx="minor">
            <a:schemeClr val="tx1"/>
          </a:fontRef>
        </p:style>
      </p:cxnSp>
      <p:cxnSp>
        <p:nvCxnSpPr>
          <p:cNvPr id="18" name="Straight Connector 17">
            <a:extLst>
              <a:ext uri="{FF2B5EF4-FFF2-40B4-BE49-F238E27FC236}">
                <a16:creationId xmlns:a16="http://schemas.microsoft.com/office/drawing/2014/main" id="{4BB3ADA6-6BDD-A763-19C8-B2303627F1B8}"/>
              </a:ext>
            </a:extLst>
          </p:cNvPr>
          <p:cNvCxnSpPr>
            <a:cxnSpLocks/>
          </p:cNvCxnSpPr>
          <p:nvPr/>
        </p:nvCxnSpPr>
        <p:spPr>
          <a:xfrm flipH="1">
            <a:off x="1092530" y="3429000"/>
            <a:ext cx="4703373" cy="16336"/>
          </a:xfrm>
          <a:prstGeom prst="line">
            <a:avLst/>
          </a:prstGeom>
          <a:ln w="63500"/>
        </p:spPr>
        <p:style>
          <a:lnRef idx="3">
            <a:schemeClr val="dk1"/>
          </a:lnRef>
          <a:fillRef idx="0">
            <a:schemeClr val="dk1"/>
          </a:fillRef>
          <a:effectRef idx="2">
            <a:schemeClr val="dk1"/>
          </a:effectRef>
          <a:fontRef idx="minor">
            <a:schemeClr val="tx1"/>
          </a:fontRef>
        </p:style>
      </p:cxnSp>
      <p:pic>
        <p:nvPicPr>
          <p:cNvPr id="7170" name="Picture 2" descr="The Letter Bet / Vet">
            <a:extLst>
              <a:ext uri="{FF2B5EF4-FFF2-40B4-BE49-F238E27FC236}">
                <a16:creationId xmlns:a16="http://schemas.microsoft.com/office/drawing/2014/main" id="{EAC795D5-83A4-4658-DDD8-4DEB5B6E03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8817" y="5184862"/>
            <a:ext cx="2545120" cy="828924"/>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a:extLst>
              <a:ext uri="{FF2B5EF4-FFF2-40B4-BE49-F238E27FC236}">
                <a16:creationId xmlns:a16="http://schemas.microsoft.com/office/drawing/2014/main" id="{A82A8F34-D371-8657-1238-EC7A65BAA5A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8817" y="4111515"/>
            <a:ext cx="4703359" cy="977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46242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6" name="Picture 10">
            <a:extLst>
              <a:ext uri="{FF2B5EF4-FFF2-40B4-BE49-F238E27FC236}">
                <a16:creationId xmlns:a16="http://schemas.microsoft.com/office/drawing/2014/main" id="{240F431F-63C9-B561-AEA4-07C26250DB82}"/>
              </a:ext>
            </a:extLst>
          </p:cNvPr>
          <p:cNvPicPr>
            <a:picLocks noChangeAspect="1" noChangeArrowheads="1"/>
          </p:cNvPicPr>
          <p:nvPr/>
        </p:nvPicPr>
        <p:blipFill>
          <a:blip r:embed="rId2">
            <a:biLevel thresh="75000"/>
            <a:extLst>
              <a:ext uri="{28A0092B-C50C-407E-A947-70E740481C1C}">
                <a14:useLocalDpi xmlns:a14="http://schemas.microsoft.com/office/drawing/2010/main" val="0"/>
              </a:ext>
            </a:extLst>
          </a:blip>
          <a:srcRect/>
          <a:stretch>
            <a:fillRect/>
          </a:stretch>
        </p:blipFill>
        <p:spPr bwMode="auto">
          <a:xfrm>
            <a:off x="7710110" y="440103"/>
            <a:ext cx="3604961" cy="254380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1643137" y="1803654"/>
            <a:ext cx="7540236" cy="1280890"/>
          </a:xfrm>
        </p:spPr>
        <p:txBody>
          <a:bodyPr>
            <a:noAutofit/>
          </a:bodyPr>
          <a:lstStyle/>
          <a:p>
            <a:pPr algn="r"/>
            <a:r>
              <a:rPr lang="en-US" sz="8000" b="1" dirty="0">
                <a:latin typeface="Helvetica" pitchFamily="2" charset="0"/>
              </a:rPr>
              <a:t>57</a:t>
            </a:r>
            <a:r>
              <a:rPr lang="en-US" sz="8000" b="1" u="sng" dirty="0">
                <a:solidFill>
                  <a:srgbClr val="C00000"/>
                </a:solidFill>
                <a:latin typeface="Helvetica" pitchFamily="2" charset="0"/>
              </a:rPr>
              <a:t>83</a:t>
            </a:r>
          </a:p>
        </p:txBody>
      </p:sp>
      <p:sp>
        <p:nvSpPr>
          <p:cNvPr id="9" name="Date Placeholder 8"/>
          <p:cNvSpPr>
            <a:spLocks noGrp="1"/>
          </p:cNvSpPr>
          <p:nvPr>
            <p:ph type="dt" sz="half" idx="10"/>
          </p:nvPr>
        </p:nvSpPr>
        <p:spPr/>
        <p:txBody>
          <a:bodyPr/>
          <a:lstStyle/>
          <a:p>
            <a:r>
              <a:rPr lang="en-US" dirty="0"/>
              <a:t>12/29/2019</a:t>
            </a:r>
          </a:p>
        </p:txBody>
      </p:sp>
      <p:sp>
        <p:nvSpPr>
          <p:cNvPr id="3" name="Footer Placeholder 2"/>
          <p:cNvSpPr>
            <a:spLocks noGrp="1"/>
          </p:cNvSpPr>
          <p:nvPr>
            <p:ph type="ftr" sz="quarter" idx="11"/>
          </p:nvPr>
        </p:nvSpPr>
        <p:spPr>
          <a:xfrm>
            <a:off x="4039196" y="6356821"/>
            <a:ext cx="4113609" cy="365001"/>
          </a:xfrm>
        </p:spPr>
        <p:txBody>
          <a:bodyPr/>
          <a:lstStyle/>
          <a:p>
            <a:endParaRPr lang="en-US" dirty="0"/>
          </a:p>
        </p:txBody>
      </p:sp>
      <p:sp>
        <p:nvSpPr>
          <p:cNvPr id="8" name="Slide Number Placeholder 7"/>
          <p:cNvSpPr>
            <a:spLocks noGrp="1"/>
          </p:cNvSpPr>
          <p:nvPr>
            <p:ph type="sldNum" sz="quarter" idx="12"/>
          </p:nvPr>
        </p:nvSpPr>
        <p:spPr/>
        <p:txBody>
          <a:bodyPr/>
          <a:lstStyle/>
          <a:p>
            <a:fld id="{69E57DC2-970A-4B3E-BB1C-7A09969E49DF}" type="slidenum">
              <a:rPr lang="en-US" smtClean="0"/>
              <a:t>19</a:t>
            </a:fld>
            <a:endParaRPr lang="en-US" dirty="0"/>
          </a:p>
        </p:txBody>
      </p:sp>
      <p:sp>
        <p:nvSpPr>
          <p:cNvPr id="6" name="Rectangle 5"/>
          <p:cNvSpPr/>
          <p:nvPr/>
        </p:nvSpPr>
        <p:spPr>
          <a:xfrm>
            <a:off x="1119988" y="2674872"/>
            <a:ext cx="2252540" cy="769441"/>
          </a:xfrm>
          <a:prstGeom prst="rect">
            <a:avLst/>
          </a:prstGeom>
          <a:noFill/>
        </p:spPr>
        <p:txBody>
          <a:bodyPr wrap="none" lIns="91440" tIns="45720" rIns="91440" bIns="45720">
            <a:spAutoFit/>
          </a:bodyPr>
          <a:lstStyle/>
          <a:p>
            <a:pPr algn="ctr"/>
            <a:r>
              <a:rPr lang="en-US" sz="4400" b="1" dirty="0">
                <a:ln w="0"/>
                <a:solidFill>
                  <a:schemeClr val="accent1"/>
                </a:solidFill>
                <a:effectLst>
                  <a:outerShdw blurRad="38100" dist="25400" dir="5400000" algn="ctr" rotWithShape="0">
                    <a:srgbClr val="6E747A">
                      <a:alpha val="43000"/>
                    </a:srgbClr>
                  </a:outerShdw>
                </a:effectLst>
                <a:latin typeface="Helvetica" pitchFamily="2" charset="0"/>
              </a:rPr>
              <a:t>MOUTH</a:t>
            </a:r>
          </a:p>
        </p:txBody>
      </p:sp>
      <p:sp>
        <p:nvSpPr>
          <p:cNvPr id="7" name="Rectangle 6"/>
          <p:cNvSpPr/>
          <p:nvPr/>
        </p:nvSpPr>
        <p:spPr>
          <a:xfrm>
            <a:off x="6367816" y="3179469"/>
            <a:ext cx="4966637" cy="2123658"/>
          </a:xfrm>
          <a:prstGeom prst="rect">
            <a:avLst/>
          </a:prstGeom>
          <a:noFill/>
        </p:spPr>
        <p:txBody>
          <a:bodyPr wrap="square" lIns="91440" tIns="45720" rIns="91440" bIns="45720">
            <a:spAutoFit/>
          </a:bodyPr>
          <a:lstStyle/>
          <a:p>
            <a:r>
              <a:rPr lang="en-US" sz="4400" b="1" dirty="0">
                <a:ln w="0"/>
                <a:solidFill>
                  <a:srgbClr val="C00000"/>
                </a:solidFill>
                <a:effectLst>
                  <a:outerShdw blurRad="38100" dist="25400" dir="5400000" algn="ctr" rotWithShape="0">
                    <a:srgbClr val="6E747A">
                      <a:alpha val="43000"/>
                    </a:srgbClr>
                  </a:outerShdw>
                </a:effectLst>
                <a:latin typeface="Helvetica" pitchFamily="2" charset="0"/>
              </a:rPr>
              <a:t>PEY GIMMEL</a:t>
            </a:r>
          </a:p>
          <a:p>
            <a:r>
              <a:rPr lang="en-US" sz="4400" b="1" dirty="0">
                <a:ln w="0"/>
                <a:solidFill>
                  <a:schemeClr val="tx1">
                    <a:lumMod val="95000"/>
                    <a:lumOff val="5000"/>
                  </a:schemeClr>
                </a:solidFill>
                <a:effectLst>
                  <a:outerShdw blurRad="38100" dist="25400" dir="5400000" algn="ctr" rotWithShape="0">
                    <a:srgbClr val="6E747A">
                      <a:alpha val="43000"/>
                    </a:srgbClr>
                  </a:outerShdw>
                </a:effectLst>
                <a:latin typeface="Helvetica" pitchFamily="2" charset="0"/>
              </a:rPr>
              <a:t>Year of the </a:t>
            </a:r>
          </a:p>
          <a:p>
            <a:r>
              <a:rPr lang="en-US" sz="4400" b="1" dirty="0">
                <a:ln w="0"/>
                <a:solidFill>
                  <a:schemeClr val="tx1">
                    <a:lumMod val="95000"/>
                    <a:lumOff val="5000"/>
                  </a:schemeClr>
                </a:solidFill>
                <a:effectLst>
                  <a:outerShdw blurRad="38100" dist="25400" dir="5400000" algn="ctr" rotWithShape="0">
                    <a:srgbClr val="6E747A">
                      <a:alpha val="43000"/>
                    </a:srgbClr>
                  </a:outerShdw>
                </a:effectLst>
                <a:latin typeface="Helvetica" pitchFamily="2" charset="0"/>
              </a:rPr>
              <a:t>Voice the Camel</a:t>
            </a:r>
            <a:endParaRPr lang="en-US" sz="2400" b="1" dirty="0">
              <a:ln w="0"/>
              <a:solidFill>
                <a:schemeClr val="tx1">
                  <a:lumMod val="95000"/>
                  <a:lumOff val="5000"/>
                </a:schemeClr>
              </a:solidFill>
              <a:effectLst>
                <a:outerShdw blurRad="38100" dist="25400" dir="5400000" algn="ctr" rotWithShape="0">
                  <a:srgbClr val="6E747A">
                    <a:alpha val="43000"/>
                  </a:srgbClr>
                </a:outerShdw>
              </a:effectLst>
              <a:latin typeface="Helvetica" pitchFamily="2" charset="0"/>
            </a:endParaRPr>
          </a:p>
        </p:txBody>
      </p:sp>
      <p:cxnSp>
        <p:nvCxnSpPr>
          <p:cNvPr id="10" name="Straight Connector 9">
            <a:extLst>
              <a:ext uri="{FF2B5EF4-FFF2-40B4-BE49-F238E27FC236}">
                <a16:creationId xmlns:a16="http://schemas.microsoft.com/office/drawing/2014/main" id="{B3FE455A-08E1-2790-D467-B4132511AD13}"/>
              </a:ext>
            </a:extLst>
          </p:cNvPr>
          <p:cNvCxnSpPr/>
          <p:nvPr/>
        </p:nvCxnSpPr>
        <p:spPr>
          <a:xfrm>
            <a:off x="6111831" y="1575964"/>
            <a:ext cx="0" cy="4023360"/>
          </a:xfrm>
          <a:prstGeom prst="line">
            <a:avLst/>
          </a:prstGeom>
          <a:ln w="63500"/>
        </p:spPr>
        <p:style>
          <a:lnRef idx="3">
            <a:schemeClr val="dk1"/>
          </a:lnRef>
          <a:fillRef idx="0">
            <a:schemeClr val="dk1"/>
          </a:fillRef>
          <a:effectRef idx="2">
            <a:schemeClr val="dk1"/>
          </a:effectRef>
          <a:fontRef idx="minor">
            <a:schemeClr val="tx1"/>
          </a:fontRef>
        </p:style>
      </p:cxnSp>
      <p:pic>
        <p:nvPicPr>
          <p:cNvPr id="11" name="Picture 10">
            <a:extLst>
              <a:ext uri="{FF2B5EF4-FFF2-40B4-BE49-F238E27FC236}">
                <a16:creationId xmlns:a16="http://schemas.microsoft.com/office/drawing/2014/main" id="{1D7F2641-650D-C5CD-EFB4-2A9DD28E68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9988" y="1729303"/>
            <a:ext cx="4703367" cy="909255"/>
          </a:xfrm>
          <a:prstGeom prst="rect">
            <a:avLst/>
          </a:prstGeom>
        </p:spPr>
      </p:pic>
      <p:pic>
        <p:nvPicPr>
          <p:cNvPr id="13" name="Content Placeholder 3">
            <a:extLst>
              <a:ext uri="{FF2B5EF4-FFF2-40B4-BE49-F238E27FC236}">
                <a16:creationId xmlns:a16="http://schemas.microsoft.com/office/drawing/2014/main" id="{A2EF6343-5F26-B572-AB60-85DC047F74D5}"/>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119988" y="527106"/>
            <a:ext cx="2541175" cy="1048858"/>
          </a:xfrm>
        </p:spPr>
      </p:pic>
      <p:sp>
        <p:nvSpPr>
          <p:cNvPr id="15" name="Rectangle 14">
            <a:extLst>
              <a:ext uri="{FF2B5EF4-FFF2-40B4-BE49-F238E27FC236}">
                <a16:creationId xmlns:a16="http://schemas.microsoft.com/office/drawing/2014/main" id="{6F2A46C3-220A-5D68-C3B9-1F631A93C608}"/>
              </a:ext>
            </a:extLst>
          </p:cNvPr>
          <p:cNvSpPr/>
          <p:nvPr/>
        </p:nvSpPr>
        <p:spPr>
          <a:xfrm>
            <a:off x="1092529" y="3444313"/>
            <a:ext cx="4608799" cy="769441"/>
          </a:xfrm>
          <a:prstGeom prst="rect">
            <a:avLst/>
          </a:prstGeom>
          <a:noFill/>
        </p:spPr>
        <p:txBody>
          <a:bodyPr wrap="square" lIns="91440" tIns="45720" rIns="91440" bIns="45720">
            <a:spAutoFit/>
          </a:bodyPr>
          <a:lstStyle/>
          <a:p>
            <a:r>
              <a:rPr lang="en-US" sz="4400" b="1" dirty="0">
                <a:ln w="0"/>
                <a:solidFill>
                  <a:srgbClr val="C00000"/>
                </a:solidFill>
                <a:effectLst>
                  <a:outerShdw blurRad="38100" dist="25400" dir="5400000" algn="ctr" rotWithShape="0">
                    <a:srgbClr val="6E747A">
                      <a:alpha val="43000"/>
                    </a:srgbClr>
                  </a:outerShdw>
                </a:effectLst>
                <a:latin typeface="Helvetica" pitchFamily="2" charset="0"/>
              </a:rPr>
              <a:t>CAMEL</a:t>
            </a:r>
            <a:endParaRPr lang="en-US" sz="2400" b="1" i="1" dirty="0">
              <a:ln w="0"/>
              <a:solidFill>
                <a:srgbClr val="C00000"/>
              </a:solidFill>
              <a:effectLst>
                <a:outerShdw blurRad="38100" dist="25400" dir="5400000" algn="ctr" rotWithShape="0">
                  <a:srgbClr val="6E747A">
                    <a:alpha val="43000"/>
                  </a:srgbClr>
                </a:outerShdw>
              </a:effectLst>
              <a:latin typeface="Helvetica" pitchFamily="2" charset="0"/>
            </a:endParaRPr>
          </a:p>
        </p:txBody>
      </p:sp>
      <p:cxnSp>
        <p:nvCxnSpPr>
          <p:cNvPr id="17" name="Straight Connector 16">
            <a:extLst>
              <a:ext uri="{FF2B5EF4-FFF2-40B4-BE49-F238E27FC236}">
                <a16:creationId xmlns:a16="http://schemas.microsoft.com/office/drawing/2014/main" id="{B3FE455A-08E1-2790-D467-B4132511AD13}"/>
              </a:ext>
            </a:extLst>
          </p:cNvPr>
          <p:cNvCxnSpPr/>
          <p:nvPr/>
        </p:nvCxnSpPr>
        <p:spPr>
          <a:xfrm>
            <a:off x="12191999" y="5288480"/>
            <a:ext cx="0" cy="4023360"/>
          </a:xfrm>
          <a:prstGeom prst="line">
            <a:avLst/>
          </a:prstGeom>
          <a:ln w="63500"/>
        </p:spPr>
        <p:style>
          <a:lnRef idx="3">
            <a:schemeClr val="dk1"/>
          </a:lnRef>
          <a:fillRef idx="0">
            <a:schemeClr val="dk1"/>
          </a:fillRef>
          <a:effectRef idx="2">
            <a:schemeClr val="dk1"/>
          </a:effectRef>
          <a:fontRef idx="minor">
            <a:schemeClr val="tx1"/>
          </a:fontRef>
        </p:style>
      </p:cxnSp>
      <p:cxnSp>
        <p:nvCxnSpPr>
          <p:cNvPr id="18" name="Straight Connector 17">
            <a:extLst>
              <a:ext uri="{FF2B5EF4-FFF2-40B4-BE49-F238E27FC236}">
                <a16:creationId xmlns:a16="http://schemas.microsoft.com/office/drawing/2014/main" id="{4BB3ADA6-6BDD-A763-19C8-B2303627F1B8}"/>
              </a:ext>
            </a:extLst>
          </p:cNvPr>
          <p:cNvCxnSpPr>
            <a:cxnSpLocks/>
          </p:cNvCxnSpPr>
          <p:nvPr/>
        </p:nvCxnSpPr>
        <p:spPr>
          <a:xfrm flipH="1">
            <a:off x="1092530" y="3429000"/>
            <a:ext cx="4703373" cy="16336"/>
          </a:xfrm>
          <a:prstGeom prst="line">
            <a:avLst/>
          </a:prstGeom>
          <a:ln w="63500"/>
        </p:spPr>
        <p:style>
          <a:lnRef idx="3">
            <a:schemeClr val="dk1"/>
          </a:lnRef>
          <a:fillRef idx="0">
            <a:schemeClr val="dk1"/>
          </a:fillRef>
          <a:effectRef idx="2">
            <a:schemeClr val="dk1"/>
          </a:effectRef>
          <a:fontRef idx="minor">
            <a:schemeClr val="tx1"/>
          </a:fontRef>
        </p:style>
      </p:cxnSp>
      <p:pic>
        <p:nvPicPr>
          <p:cNvPr id="9218" name="Picture 2" descr="The Letter Gimmel">
            <a:extLst>
              <a:ext uri="{FF2B5EF4-FFF2-40B4-BE49-F238E27FC236}">
                <a16:creationId xmlns:a16="http://schemas.microsoft.com/office/drawing/2014/main" id="{44E26B2C-8136-566C-2F1B-CDF65ABBB89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0960" y="5161005"/>
            <a:ext cx="2742896" cy="842969"/>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a:extLst>
              <a:ext uri="{FF2B5EF4-FFF2-40B4-BE49-F238E27FC236}">
                <a16:creationId xmlns:a16="http://schemas.microsoft.com/office/drawing/2014/main" id="{EA1E0A9A-5DE2-62B1-62D9-FEF9B31D944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87105" y="4052251"/>
            <a:ext cx="4608798" cy="1028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704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680" y="263605"/>
            <a:ext cx="8911687" cy="1280890"/>
          </a:xfrm>
        </p:spPr>
        <p:txBody>
          <a:bodyPr/>
          <a:lstStyle/>
          <a:p>
            <a:r>
              <a:rPr lang="en-US" b="1" dirty="0">
                <a:latin typeface="Helvetica" pitchFamily="2" charset="0"/>
              </a:rPr>
              <a:t>Objective</a:t>
            </a:r>
          </a:p>
        </p:txBody>
      </p:sp>
      <p:sp>
        <p:nvSpPr>
          <p:cNvPr id="3" name="Content Placeholder 2"/>
          <p:cNvSpPr>
            <a:spLocks noGrp="1"/>
          </p:cNvSpPr>
          <p:nvPr>
            <p:ph idx="1"/>
          </p:nvPr>
        </p:nvSpPr>
        <p:spPr>
          <a:xfrm>
            <a:off x="1640155" y="1248951"/>
            <a:ext cx="8915400" cy="3777622"/>
          </a:xfrm>
        </p:spPr>
        <p:txBody>
          <a:bodyPr>
            <a:normAutofit/>
          </a:bodyPr>
          <a:lstStyle/>
          <a:p>
            <a:pPr marL="0" indent="0" algn="ctr">
              <a:buNone/>
            </a:pPr>
            <a:r>
              <a:rPr lang="en-US" sz="4800" dirty="0">
                <a:latin typeface="Helvetica" pitchFamily="2" charset="0"/>
              </a:rPr>
              <a:t>To understand the culmination, the spiritual timing of  not only this year, but this Decade was the Kingdom transition. </a:t>
            </a:r>
          </a:p>
        </p:txBody>
      </p:sp>
      <p:sp>
        <p:nvSpPr>
          <p:cNvPr id="7" name="Date Placeholder 6"/>
          <p:cNvSpPr>
            <a:spLocks noGrp="1"/>
          </p:cNvSpPr>
          <p:nvPr>
            <p:ph type="dt" sz="half" idx="10"/>
          </p:nvPr>
        </p:nvSpPr>
        <p:spPr/>
        <p:txBody>
          <a:bodyPr/>
          <a:lstStyle/>
          <a:p>
            <a:r>
              <a:rPr lang="en-US" dirty="0"/>
              <a:t>12/29/2019</a:t>
            </a:r>
          </a:p>
        </p:txBody>
      </p:sp>
      <p:sp>
        <p:nvSpPr>
          <p:cNvPr id="5" name="Footer Placeholder 4"/>
          <p:cNvSpPr>
            <a:spLocks noGrp="1"/>
          </p:cNvSpPr>
          <p:nvPr>
            <p:ph type="ftr" sz="quarter" idx="11"/>
          </p:nvPr>
        </p:nvSpPr>
        <p:spPr>
          <a:xfrm>
            <a:off x="4039196" y="6356821"/>
            <a:ext cx="4113609" cy="365001"/>
          </a:xfrm>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2</a:t>
            </a:fld>
            <a:endParaRPr lang="en-US" dirty="0"/>
          </a:p>
        </p:txBody>
      </p:sp>
      <p:sp>
        <p:nvSpPr>
          <p:cNvPr id="4" name="Title 1"/>
          <p:cNvSpPr txBox="1">
            <a:spLocks/>
          </p:cNvSpPr>
          <p:nvPr/>
        </p:nvSpPr>
        <p:spPr>
          <a:xfrm>
            <a:off x="1640155" y="4386128"/>
            <a:ext cx="8911687" cy="1280890"/>
          </a:xfrm>
          <a:prstGeom prst="rect">
            <a:avLst/>
          </a:prstGeom>
        </p:spPr>
        <p:txBody>
          <a:bodyPr vert="horz" lIns="91440" tIns="45720" rIns="91440" bIns="45720" rtlCol="0" anchor="t">
            <a:normAutofit fontScale="85000" lnSpcReduction="2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dirty="0">
                <a:solidFill>
                  <a:srgbClr val="C00000"/>
                </a:solidFill>
                <a:latin typeface="Helvetica" pitchFamily="2" charset="0"/>
              </a:rPr>
              <a:t>January 1, 2020.  New month, year, and decade for the Kingdom!</a:t>
            </a:r>
          </a:p>
          <a:p>
            <a:pPr algn="ctr"/>
            <a:r>
              <a:rPr lang="en-US" b="1" dirty="0">
                <a:solidFill>
                  <a:srgbClr val="C00000"/>
                </a:solidFill>
                <a:effectLst>
                  <a:outerShdw blurRad="38100" dist="38100" dir="2700000" algn="tl">
                    <a:srgbClr val="000000">
                      <a:alpha val="43137"/>
                    </a:srgbClr>
                  </a:outerShdw>
                </a:effectLst>
                <a:latin typeface="Helvetica" pitchFamily="2" charset="0"/>
              </a:rPr>
              <a:t>Your next, week, month, year and decade!</a:t>
            </a:r>
          </a:p>
        </p:txBody>
      </p:sp>
    </p:spTree>
    <p:extLst>
      <p:ext uri="{BB962C8B-B14F-4D97-AF65-F5344CB8AC3E}">
        <p14:creationId xmlns:p14="http://schemas.microsoft.com/office/powerpoint/2010/main" val="37513008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6" name="Picture 10">
            <a:extLst>
              <a:ext uri="{FF2B5EF4-FFF2-40B4-BE49-F238E27FC236}">
                <a16:creationId xmlns:a16="http://schemas.microsoft.com/office/drawing/2014/main" id="{240F431F-63C9-B561-AEA4-07C26250DB82}"/>
              </a:ext>
            </a:extLst>
          </p:cNvPr>
          <p:cNvPicPr>
            <a:picLocks noChangeAspect="1" noChangeArrowheads="1"/>
          </p:cNvPicPr>
          <p:nvPr/>
        </p:nvPicPr>
        <p:blipFill>
          <a:blip r:embed="rId2">
            <a:biLevel thresh="75000"/>
            <a:extLst>
              <a:ext uri="{28A0092B-C50C-407E-A947-70E740481C1C}">
                <a14:useLocalDpi xmlns:a14="http://schemas.microsoft.com/office/drawing/2010/main" val="0"/>
              </a:ext>
            </a:extLst>
          </a:blip>
          <a:srcRect/>
          <a:stretch>
            <a:fillRect/>
          </a:stretch>
        </p:blipFill>
        <p:spPr bwMode="auto">
          <a:xfrm>
            <a:off x="7710110" y="440103"/>
            <a:ext cx="3604961" cy="254380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6168285" y="1671585"/>
            <a:ext cx="3285211" cy="1280890"/>
          </a:xfrm>
        </p:spPr>
        <p:txBody>
          <a:bodyPr>
            <a:noAutofit/>
          </a:bodyPr>
          <a:lstStyle/>
          <a:p>
            <a:pPr algn="r"/>
            <a:r>
              <a:rPr lang="en-US" sz="8000" b="1" dirty="0">
                <a:latin typeface="Helvetica" pitchFamily="2" charset="0"/>
              </a:rPr>
              <a:t>57</a:t>
            </a:r>
            <a:r>
              <a:rPr lang="en-US" sz="8000" b="1" u="sng" dirty="0">
                <a:solidFill>
                  <a:srgbClr val="C00000"/>
                </a:solidFill>
                <a:latin typeface="Helvetica" pitchFamily="2" charset="0"/>
              </a:rPr>
              <a:t>83</a:t>
            </a:r>
          </a:p>
        </p:txBody>
      </p:sp>
      <p:sp>
        <p:nvSpPr>
          <p:cNvPr id="9" name="Date Placeholder 8"/>
          <p:cNvSpPr>
            <a:spLocks noGrp="1"/>
          </p:cNvSpPr>
          <p:nvPr>
            <p:ph type="dt" sz="half" idx="10"/>
          </p:nvPr>
        </p:nvSpPr>
        <p:spPr/>
        <p:txBody>
          <a:bodyPr/>
          <a:lstStyle/>
          <a:p>
            <a:r>
              <a:rPr lang="en-US" dirty="0"/>
              <a:t>12/29/2019</a:t>
            </a:r>
          </a:p>
        </p:txBody>
      </p:sp>
      <p:sp>
        <p:nvSpPr>
          <p:cNvPr id="3" name="Footer Placeholder 2"/>
          <p:cNvSpPr>
            <a:spLocks noGrp="1"/>
          </p:cNvSpPr>
          <p:nvPr>
            <p:ph type="ftr" sz="quarter" idx="11"/>
          </p:nvPr>
        </p:nvSpPr>
        <p:spPr>
          <a:xfrm>
            <a:off x="4039196" y="6356821"/>
            <a:ext cx="4113609" cy="365001"/>
          </a:xfrm>
        </p:spPr>
        <p:txBody>
          <a:bodyPr/>
          <a:lstStyle/>
          <a:p>
            <a:endParaRPr lang="en-US" dirty="0"/>
          </a:p>
        </p:txBody>
      </p:sp>
      <p:sp>
        <p:nvSpPr>
          <p:cNvPr id="8" name="Slide Number Placeholder 7"/>
          <p:cNvSpPr>
            <a:spLocks noGrp="1"/>
          </p:cNvSpPr>
          <p:nvPr>
            <p:ph type="sldNum" sz="quarter" idx="12"/>
          </p:nvPr>
        </p:nvSpPr>
        <p:spPr/>
        <p:txBody>
          <a:bodyPr/>
          <a:lstStyle/>
          <a:p>
            <a:fld id="{69E57DC2-970A-4B3E-BB1C-7A09969E49DF}" type="slidenum">
              <a:rPr lang="en-US" smtClean="0"/>
              <a:t>20</a:t>
            </a:fld>
            <a:endParaRPr lang="en-US" dirty="0"/>
          </a:p>
        </p:txBody>
      </p:sp>
      <p:sp>
        <p:nvSpPr>
          <p:cNvPr id="7" name="Rectangle 6"/>
          <p:cNvSpPr/>
          <p:nvPr/>
        </p:nvSpPr>
        <p:spPr>
          <a:xfrm>
            <a:off x="6348434" y="2981960"/>
            <a:ext cx="4966637" cy="2123658"/>
          </a:xfrm>
          <a:prstGeom prst="rect">
            <a:avLst/>
          </a:prstGeom>
          <a:noFill/>
        </p:spPr>
        <p:txBody>
          <a:bodyPr wrap="square" lIns="91440" tIns="45720" rIns="91440" bIns="45720">
            <a:spAutoFit/>
          </a:bodyPr>
          <a:lstStyle/>
          <a:p>
            <a:r>
              <a:rPr lang="en-US" sz="4400" b="1" dirty="0">
                <a:ln w="0"/>
                <a:solidFill>
                  <a:srgbClr val="C00000"/>
                </a:solidFill>
                <a:effectLst>
                  <a:outerShdw blurRad="38100" dist="25400" dir="5400000" algn="ctr" rotWithShape="0">
                    <a:srgbClr val="6E747A">
                      <a:alpha val="43000"/>
                    </a:srgbClr>
                  </a:outerShdw>
                </a:effectLst>
                <a:latin typeface="Helvetica" pitchFamily="2" charset="0"/>
              </a:rPr>
              <a:t>PEY GIMMEL</a:t>
            </a:r>
          </a:p>
          <a:p>
            <a:r>
              <a:rPr lang="en-US" sz="4400" b="1" dirty="0">
                <a:ln w="0"/>
                <a:solidFill>
                  <a:schemeClr val="tx1">
                    <a:lumMod val="95000"/>
                    <a:lumOff val="5000"/>
                  </a:schemeClr>
                </a:solidFill>
                <a:effectLst>
                  <a:outerShdw blurRad="38100" dist="25400" dir="5400000" algn="ctr" rotWithShape="0">
                    <a:srgbClr val="6E747A">
                      <a:alpha val="43000"/>
                    </a:srgbClr>
                  </a:outerShdw>
                </a:effectLst>
                <a:latin typeface="Helvetica" pitchFamily="2" charset="0"/>
              </a:rPr>
              <a:t>Year of the </a:t>
            </a:r>
          </a:p>
          <a:p>
            <a:r>
              <a:rPr lang="en-US" sz="4400" b="1" dirty="0">
                <a:ln w="0"/>
                <a:solidFill>
                  <a:schemeClr val="tx1">
                    <a:lumMod val="95000"/>
                    <a:lumOff val="5000"/>
                  </a:schemeClr>
                </a:solidFill>
                <a:effectLst>
                  <a:outerShdw blurRad="38100" dist="25400" dir="5400000" algn="ctr" rotWithShape="0">
                    <a:srgbClr val="6E747A">
                      <a:alpha val="43000"/>
                    </a:srgbClr>
                  </a:outerShdw>
                </a:effectLst>
                <a:latin typeface="Helvetica" pitchFamily="2" charset="0"/>
              </a:rPr>
              <a:t>Voice the Camel</a:t>
            </a:r>
            <a:endParaRPr lang="en-US" sz="2400" b="1" dirty="0">
              <a:ln w="0"/>
              <a:solidFill>
                <a:schemeClr val="tx1">
                  <a:lumMod val="95000"/>
                  <a:lumOff val="5000"/>
                </a:schemeClr>
              </a:solidFill>
              <a:effectLst>
                <a:outerShdw blurRad="38100" dist="25400" dir="5400000" algn="ctr" rotWithShape="0">
                  <a:srgbClr val="6E747A">
                    <a:alpha val="43000"/>
                  </a:srgbClr>
                </a:outerShdw>
              </a:effectLst>
              <a:latin typeface="Helvetica" pitchFamily="2" charset="0"/>
            </a:endParaRPr>
          </a:p>
        </p:txBody>
      </p:sp>
      <p:cxnSp>
        <p:nvCxnSpPr>
          <p:cNvPr id="10" name="Straight Connector 9">
            <a:extLst>
              <a:ext uri="{FF2B5EF4-FFF2-40B4-BE49-F238E27FC236}">
                <a16:creationId xmlns:a16="http://schemas.microsoft.com/office/drawing/2014/main" id="{B3FE455A-08E1-2790-D467-B4132511AD13}"/>
              </a:ext>
            </a:extLst>
          </p:cNvPr>
          <p:cNvCxnSpPr/>
          <p:nvPr/>
        </p:nvCxnSpPr>
        <p:spPr>
          <a:xfrm>
            <a:off x="6111831" y="1575964"/>
            <a:ext cx="0" cy="4023360"/>
          </a:xfrm>
          <a:prstGeom prst="line">
            <a:avLst/>
          </a:prstGeom>
          <a:ln w="63500"/>
        </p:spPr>
        <p:style>
          <a:lnRef idx="3">
            <a:schemeClr val="dk1"/>
          </a:lnRef>
          <a:fillRef idx="0">
            <a:schemeClr val="dk1"/>
          </a:fillRef>
          <a:effectRef idx="2">
            <a:schemeClr val="dk1"/>
          </a:effectRef>
          <a:fontRef idx="minor">
            <a:schemeClr val="tx1"/>
          </a:fontRef>
        </p:style>
      </p:cxnSp>
      <p:cxnSp>
        <p:nvCxnSpPr>
          <p:cNvPr id="17" name="Straight Connector 16">
            <a:extLst>
              <a:ext uri="{FF2B5EF4-FFF2-40B4-BE49-F238E27FC236}">
                <a16:creationId xmlns:a16="http://schemas.microsoft.com/office/drawing/2014/main" id="{B3FE455A-08E1-2790-D467-B4132511AD13}"/>
              </a:ext>
            </a:extLst>
          </p:cNvPr>
          <p:cNvCxnSpPr/>
          <p:nvPr/>
        </p:nvCxnSpPr>
        <p:spPr>
          <a:xfrm>
            <a:off x="12191999" y="5288480"/>
            <a:ext cx="0" cy="4023360"/>
          </a:xfrm>
          <a:prstGeom prst="line">
            <a:avLst/>
          </a:prstGeom>
          <a:ln w="63500"/>
        </p:spPr>
        <p:style>
          <a:lnRef idx="3">
            <a:schemeClr val="dk1"/>
          </a:lnRef>
          <a:fillRef idx="0">
            <a:schemeClr val="dk1"/>
          </a:fillRef>
          <a:effectRef idx="2">
            <a:schemeClr val="dk1"/>
          </a:effectRef>
          <a:fontRef idx="minor">
            <a:schemeClr val="tx1"/>
          </a:fontRef>
        </p:style>
      </p:cxnSp>
      <p:pic>
        <p:nvPicPr>
          <p:cNvPr id="9218" name="Picture 2" descr="The Letter Gimmel">
            <a:extLst>
              <a:ext uri="{FF2B5EF4-FFF2-40B4-BE49-F238E27FC236}">
                <a16:creationId xmlns:a16="http://schemas.microsoft.com/office/drawing/2014/main" id="{44E26B2C-8136-566C-2F1B-CDF65ABBB8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8856" y="5135103"/>
            <a:ext cx="2742896" cy="84296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8" name="Table 27">
            <a:extLst>
              <a:ext uri="{FF2B5EF4-FFF2-40B4-BE49-F238E27FC236}">
                <a16:creationId xmlns:a16="http://schemas.microsoft.com/office/drawing/2014/main" id="{630AEEC6-2DD8-40FF-D1BB-DCCD0B07291F}"/>
              </a:ext>
            </a:extLst>
          </p:cNvPr>
          <p:cNvGraphicFramePr>
            <a:graphicFrameLocks noGrp="1"/>
          </p:cNvGraphicFramePr>
          <p:nvPr>
            <p:extLst>
              <p:ext uri="{D42A27DB-BD31-4B8C-83A1-F6EECF244321}">
                <p14:modId xmlns:p14="http://schemas.microsoft.com/office/powerpoint/2010/main" val="2950514739"/>
              </p:ext>
            </p:extLst>
          </p:nvPr>
        </p:nvGraphicFramePr>
        <p:xfrm>
          <a:off x="906936" y="772278"/>
          <a:ext cx="4901709" cy="4784309"/>
        </p:xfrm>
        <a:graphic>
          <a:graphicData uri="http://schemas.openxmlformats.org/drawingml/2006/table">
            <a:tbl>
              <a:tblPr firstRow="1" firstCol="1" bandRow="1">
                <a:tableStyleId>{5C22544A-7EE6-4342-B048-85BDC9FD1C3A}</a:tableStyleId>
              </a:tblPr>
              <a:tblGrid>
                <a:gridCol w="4901709">
                  <a:extLst>
                    <a:ext uri="{9D8B030D-6E8A-4147-A177-3AD203B41FA5}">
                      <a16:colId xmlns:a16="http://schemas.microsoft.com/office/drawing/2014/main" val="2572232569"/>
                    </a:ext>
                  </a:extLst>
                </a:gridCol>
              </a:tblGrid>
              <a:tr h="4784309">
                <a:tc>
                  <a:txBody>
                    <a:bodyPr/>
                    <a:lstStyle/>
                    <a:p>
                      <a:pPr marL="0" marR="0" indent="0" algn="l">
                        <a:lnSpc>
                          <a:spcPct val="100000"/>
                        </a:lnSpc>
                        <a:buFont typeface="Arial" panose="020B0604020202020204" pitchFamily="34" charset="0"/>
                        <a:buNone/>
                      </a:pPr>
                      <a:r>
                        <a:rPr lang="en-US" sz="2800" dirty="0">
                          <a:solidFill>
                            <a:srgbClr val="C00000"/>
                          </a:solidFill>
                          <a:effectLst/>
                          <a:latin typeface="Helvetica" pitchFamily="2" charset="0"/>
                        </a:rPr>
                        <a:t>ABOUT GIMMEL</a:t>
                      </a:r>
                    </a:p>
                    <a:p>
                      <a:pPr marL="342900" marR="0" indent="-342900" algn="l">
                        <a:lnSpc>
                          <a:spcPct val="100000"/>
                        </a:lnSpc>
                        <a:buFont typeface="Arial" panose="020B0604020202020204" pitchFamily="34" charset="0"/>
                        <a:buChar char="•"/>
                      </a:pPr>
                      <a:endParaRPr lang="en-US" sz="2000" dirty="0">
                        <a:solidFill>
                          <a:schemeClr val="tx1">
                            <a:lumMod val="95000"/>
                            <a:lumOff val="5000"/>
                          </a:schemeClr>
                        </a:solidFill>
                        <a:effectLst/>
                        <a:latin typeface="Helvetica" pitchFamily="2" charset="0"/>
                      </a:endParaRPr>
                    </a:p>
                    <a:p>
                      <a:pPr marL="342900" marR="0" indent="-342900" algn="l">
                        <a:lnSpc>
                          <a:spcPct val="100000"/>
                        </a:lnSpc>
                        <a:buFont typeface="Arial" panose="020B0604020202020204" pitchFamily="34" charset="0"/>
                        <a:buChar char="•"/>
                      </a:pPr>
                      <a:r>
                        <a:rPr lang="en-US" sz="2000" dirty="0">
                          <a:solidFill>
                            <a:schemeClr val="tx1">
                              <a:lumMod val="95000"/>
                              <a:lumOff val="5000"/>
                            </a:schemeClr>
                          </a:solidFill>
                          <a:effectLst/>
                          <a:latin typeface="Helvetica" pitchFamily="2" charset="0"/>
                        </a:rPr>
                        <a:t>Gimmel is the third letter of the Aleph-Bet, having the numeric value of three. </a:t>
                      </a:r>
                    </a:p>
                    <a:p>
                      <a:pPr marL="342900" marR="0" indent="-342900" algn="l">
                        <a:lnSpc>
                          <a:spcPct val="100000"/>
                        </a:lnSpc>
                        <a:buFont typeface="Arial" panose="020B0604020202020204" pitchFamily="34" charset="0"/>
                        <a:buChar char="•"/>
                      </a:pPr>
                      <a:endParaRPr lang="en-US" sz="900" dirty="0">
                        <a:solidFill>
                          <a:schemeClr val="tx1">
                            <a:lumMod val="95000"/>
                            <a:lumOff val="5000"/>
                          </a:schemeClr>
                        </a:solidFill>
                        <a:effectLst/>
                        <a:latin typeface="Helvetica" pitchFamily="2" charset="0"/>
                      </a:endParaRPr>
                    </a:p>
                    <a:p>
                      <a:pPr marL="342900" marR="0" indent="-342900" algn="l">
                        <a:lnSpc>
                          <a:spcPct val="100000"/>
                        </a:lnSpc>
                        <a:buFont typeface="Arial" panose="020B0604020202020204" pitchFamily="34" charset="0"/>
                        <a:buChar char="•"/>
                      </a:pPr>
                      <a:r>
                        <a:rPr lang="en-US" sz="2000" dirty="0">
                          <a:solidFill>
                            <a:srgbClr val="C00000"/>
                          </a:solidFill>
                          <a:effectLst/>
                          <a:latin typeface="Helvetica" pitchFamily="2" charset="0"/>
                        </a:rPr>
                        <a:t>The </a:t>
                      </a:r>
                      <a:r>
                        <a:rPr lang="en-US" sz="2000" u="none" strike="noStrike" dirty="0">
                          <a:solidFill>
                            <a:srgbClr val="C00000"/>
                          </a:solidFill>
                          <a:effectLst/>
                          <a:latin typeface="Helvetica" pitchFamily="2" charset="0"/>
                          <a:hlinkClick r:id="rId4">
                            <a:extLst>
                              <a:ext uri="{A12FA001-AC4F-418D-AE19-62706E023703}">
                                <ahyp:hlinkClr xmlns:ahyp="http://schemas.microsoft.com/office/drawing/2018/hyperlinkcolor" val="tx"/>
                              </a:ext>
                            </a:extLst>
                          </a:hlinkClick>
                        </a:rPr>
                        <a:t>pictograph</a:t>
                      </a:r>
                      <a:r>
                        <a:rPr lang="en-US" sz="2000" dirty="0">
                          <a:solidFill>
                            <a:srgbClr val="C00000"/>
                          </a:solidFill>
                          <a:effectLst/>
                          <a:latin typeface="Helvetica" pitchFamily="2" charset="0"/>
                        </a:rPr>
                        <a:t> for Gimmel is a camel</a:t>
                      </a:r>
                    </a:p>
                    <a:p>
                      <a:pPr marL="342900" marR="0" indent="-342900" algn="l">
                        <a:lnSpc>
                          <a:spcPct val="100000"/>
                        </a:lnSpc>
                        <a:buFont typeface="Arial" panose="020B0604020202020204" pitchFamily="34" charset="0"/>
                        <a:buChar char="•"/>
                      </a:pPr>
                      <a:endParaRPr lang="en-US" sz="1000" dirty="0">
                        <a:solidFill>
                          <a:schemeClr val="tx1">
                            <a:lumMod val="95000"/>
                            <a:lumOff val="5000"/>
                          </a:schemeClr>
                        </a:solidFill>
                        <a:effectLst/>
                        <a:latin typeface="Helvetica" pitchFamily="2" charset="0"/>
                      </a:endParaRPr>
                    </a:p>
                    <a:p>
                      <a:pPr marL="342900" marR="0" indent="-342900" algn="l">
                        <a:lnSpc>
                          <a:spcPct val="100000"/>
                        </a:lnSpc>
                        <a:buFont typeface="Arial" panose="020B0604020202020204" pitchFamily="34" charset="0"/>
                        <a:buChar char="•"/>
                      </a:pPr>
                      <a:r>
                        <a:rPr lang="en-US" sz="2000" dirty="0" err="1">
                          <a:solidFill>
                            <a:schemeClr val="tx1">
                              <a:lumMod val="95000"/>
                              <a:lumOff val="5000"/>
                            </a:schemeClr>
                          </a:solidFill>
                          <a:effectLst/>
                          <a:latin typeface="Helvetica" pitchFamily="2" charset="0"/>
                        </a:rPr>
                        <a:t>The"architecture</a:t>
                      </a:r>
                      <a:r>
                        <a:rPr lang="en-US" sz="2000" dirty="0">
                          <a:solidFill>
                            <a:schemeClr val="tx1">
                              <a:lumMod val="95000"/>
                              <a:lumOff val="5000"/>
                            </a:schemeClr>
                          </a:solidFill>
                          <a:effectLst/>
                          <a:latin typeface="Helvetica" pitchFamily="2" charset="0"/>
                        </a:rPr>
                        <a:t>" of the classical Hebrew letter </a:t>
                      </a:r>
                      <a:r>
                        <a:rPr lang="en-US" sz="2000" dirty="0">
                          <a:solidFill>
                            <a:srgbClr val="C00000"/>
                          </a:solidFill>
                          <a:effectLst/>
                          <a:latin typeface="Helvetica" pitchFamily="2" charset="0"/>
                        </a:rPr>
                        <a:t>looks something like a man </a:t>
                      </a:r>
                      <a:r>
                        <a:rPr lang="en-US" sz="2000" dirty="0">
                          <a:solidFill>
                            <a:schemeClr val="tx1">
                              <a:lumMod val="95000"/>
                              <a:lumOff val="5000"/>
                            </a:schemeClr>
                          </a:solidFill>
                          <a:effectLst/>
                          <a:latin typeface="Helvetica" pitchFamily="2" charset="0"/>
                        </a:rPr>
                        <a:t>constructed from a Vav and a Yod. </a:t>
                      </a:r>
                    </a:p>
                    <a:p>
                      <a:pPr marL="342900" marR="0" indent="-342900" algn="l">
                        <a:lnSpc>
                          <a:spcPct val="100000"/>
                        </a:lnSpc>
                        <a:buFont typeface="Arial" panose="020B0604020202020204" pitchFamily="34" charset="0"/>
                        <a:buChar char="•"/>
                      </a:pPr>
                      <a:endParaRPr lang="en-US" sz="1000" dirty="0">
                        <a:solidFill>
                          <a:schemeClr val="tx1">
                            <a:lumMod val="95000"/>
                            <a:lumOff val="5000"/>
                          </a:schemeClr>
                        </a:solidFill>
                        <a:effectLst/>
                        <a:latin typeface="Helvetica" pitchFamily="2" charset="0"/>
                      </a:endParaRPr>
                    </a:p>
                    <a:p>
                      <a:pPr marL="342900" marR="0" indent="-342900" algn="l">
                        <a:lnSpc>
                          <a:spcPct val="100000"/>
                        </a:lnSpc>
                        <a:buFont typeface="Arial" panose="020B0604020202020204" pitchFamily="34" charset="0"/>
                        <a:buChar char="•"/>
                      </a:pPr>
                      <a:r>
                        <a:rPr lang="en-US" sz="2000" dirty="0">
                          <a:solidFill>
                            <a:schemeClr val="tx1">
                              <a:lumMod val="95000"/>
                              <a:lumOff val="5000"/>
                            </a:schemeClr>
                          </a:solidFill>
                          <a:effectLst/>
                          <a:latin typeface="Helvetica" pitchFamily="2" charset="0"/>
                        </a:rPr>
                        <a:t>Notice the Yod that points to the left, </a:t>
                      </a:r>
                      <a:r>
                        <a:rPr lang="en-US" sz="2000" dirty="0">
                          <a:solidFill>
                            <a:srgbClr val="C00000"/>
                          </a:solidFill>
                          <a:effectLst/>
                          <a:latin typeface="Helvetica" pitchFamily="2" charset="0"/>
                        </a:rPr>
                        <a:t>indicating the direction the "man" is walking.</a:t>
                      </a:r>
                      <a:endParaRPr lang="en-US" sz="2000" dirty="0">
                        <a:solidFill>
                          <a:srgbClr val="C00000"/>
                        </a:solidFill>
                        <a:effectLst/>
                        <a:latin typeface="Helvetica" pitchFamily="2"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1715570923"/>
                  </a:ext>
                </a:extLst>
              </a:tr>
            </a:tbl>
          </a:graphicData>
        </a:graphic>
      </p:graphicFrame>
    </p:spTree>
    <p:extLst>
      <p:ext uri="{BB962C8B-B14F-4D97-AF65-F5344CB8AC3E}">
        <p14:creationId xmlns:p14="http://schemas.microsoft.com/office/powerpoint/2010/main" val="25288053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6" name="Picture 10">
            <a:extLst>
              <a:ext uri="{FF2B5EF4-FFF2-40B4-BE49-F238E27FC236}">
                <a16:creationId xmlns:a16="http://schemas.microsoft.com/office/drawing/2014/main" id="{240F431F-63C9-B561-AEA4-07C26250DB82}"/>
              </a:ext>
            </a:extLst>
          </p:cNvPr>
          <p:cNvPicPr>
            <a:picLocks noChangeAspect="1" noChangeArrowheads="1"/>
          </p:cNvPicPr>
          <p:nvPr/>
        </p:nvPicPr>
        <p:blipFill>
          <a:blip r:embed="rId2">
            <a:biLevel thresh="75000"/>
            <a:extLst>
              <a:ext uri="{28A0092B-C50C-407E-A947-70E740481C1C}">
                <a14:useLocalDpi xmlns:a14="http://schemas.microsoft.com/office/drawing/2010/main" val="0"/>
              </a:ext>
            </a:extLst>
          </a:blip>
          <a:srcRect/>
          <a:stretch>
            <a:fillRect/>
          </a:stretch>
        </p:blipFill>
        <p:spPr bwMode="auto">
          <a:xfrm>
            <a:off x="7710110" y="440103"/>
            <a:ext cx="3604961" cy="254380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6168285" y="1671585"/>
            <a:ext cx="3285211" cy="1280890"/>
          </a:xfrm>
        </p:spPr>
        <p:txBody>
          <a:bodyPr>
            <a:noAutofit/>
          </a:bodyPr>
          <a:lstStyle/>
          <a:p>
            <a:pPr algn="r"/>
            <a:r>
              <a:rPr lang="en-US" sz="8000" b="1" dirty="0">
                <a:latin typeface="Helvetica" pitchFamily="2" charset="0"/>
              </a:rPr>
              <a:t>57</a:t>
            </a:r>
            <a:r>
              <a:rPr lang="en-US" sz="8000" b="1" u="sng" dirty="0">
                <a:solidFill>
                  <a:srgbClr val="C00000"/>
                </a:solidFill>
                <a:latin typeface="Helvetica" pitchFamily="2" charset="0"/>
              </a:rPr>
              <a:t>83</a:t>
            </a:r>
          </a:p>
        </p:txBody>
      </p:sp>
      <p:sp>
        <p:nvSpPr>
          <p:cNvPr id="9" name="Date Placeholder 8"/>
          <p:cNvSpPr>
            <a:spLocks noGrp="1"/>
          </p:cNvSpPr>
          <p:nvPr>
            <p:ph type="dt" sz="half" idx="10"/>
          </p:nvPr>
        </p:nvSpPr>
        <p:spPr/>
        <p:txBody>
          <a:bodyPr/>
          <a:lstStyle/>
          <a:p>
            <a:r>
              <a:rPr lang="en-US" dirty="0"/>
              <a:t>12/29/2019</a:t>
            </a:r>
          </a:p>
        </p:txBody>
      </p:sp>
      <p:sp>
        <p:nvSpPr>
          <p:cNvPr id="8" name="Slide Number Placeholder 7"/>
          <p:cNvSpPr>
            <a:spLocks noGrp="1"/>
          </p:cNvSpPr>
          <p:nvPr>
            <p:ph type="sldNum" sz="quarter" idx="12"/>
          </p:nvPr>
        </p:nvSpPr>
        <p:spPr/>
        <p:txBody>
          <a:bodyPr/>
          <a:lstStyle/>
          <a:p>
            <a:fld id="{69E57DC2-970A-4B3E-BB1C-7A09969E49DF}" type="slidenum">
              <a:rPr lang="en-US" smtClean="0"/>
              <a:t>21</a:t>
            </a:fld>
            <a:endParaRPr lang="en-US" dirty="0"/>
          </a:p>
        </p:txBody>
      </p:sp>
      <p:sp>
        <p:nvSpPr>
          <p:cNvPr id="7" name="Rectangle 6"/>
          <p:cNvSpPr/>
          <p:nvPr/>
        </p:nvSpPr>
        <p:spPr>
          <a:xfrm>
            <a:off x="6348434" y="2981960"/>
            <a:ext cx="4966637" cy="2123658"/>
          </a:xfrm>
          <a:prstGeom prst="rect">
            <a:avLst/>
          </a:prstGeom>
          <a:noFill/>
        </p:spPr>
        <p:txBody>
          <a:bodyPr wrap="square" lIns="91440" tIns="45720" rIns="91440" bIns="45720">
            <a:spAutoFit/>
          </a:bodyPr>
          <a:lstStyle/>
          <a:p>
            <a:r>
              <a:rPr lang="en-US" sz="4400" b="1" dirty="0">
                <a:ln w="0"/>
                <a:solidFill>
                  <a:srgbClr val="C00000"/>
                </a:solidFill>
                <a:effectLst>
                  <a:outerShdw blurRad="38100" dist="25400" dir="5400000" algn="ctr" rotWithShape="0">
                    <a:srgbClr val="6E747A">
                      <a:alpha val="43000"/>
                    </a:srgbClr>
                  </a:outerShdw>
                </a:effectLst>
                <a:latin typeface="Helvetica" pitchFamily="2" charset="0"/>
              </a:rPr>
              <a:t>PEY GIMMEL</a:t>
            </a:r>
          </a:p>
          <a:p>
            <a:r>
              <a:rPr lang="en-US" sz="4400" b="1" dirty="0">
                <a:ln w="0"/>
                <a:solidFill>
                  <a:schemeClr val="tx1">
                    <a:lumMod val="95000"/>
                    <a:lumOff val="5000"/>
                  </a:schemeClr>
                </a:solidFill>
                <a:effectLst>
                  <a:outerShdw blurRad="38100" dist="25400" dir="5400000" algn="ctr" rotWithShape="0">
                    <a:srgbClr val="6E747A">
                      <a:alpha val="43000"/>
                    </a:srgbClr>
                  </a:outerShdw>
                </a:effectLst>
                <a:latin typeface="Helvetica" pitchFamily="2" charset="0"/>
              </a:rPr>
              <a:t>Year of the </a:t>
            </a:r>
          </a:p>
          <a:p>
            <a:r>
              <a:rPr lang="en-US" sz="4400" b="1" dirty="0">
                <a:ln w="0"/>
                <a:solidFill>
                  <a:schemeClr val="tx1">
                    <a:lumMod val="95000"/>
                    <a:lumOff val="5000"/>
                  </a:schemeClr>
                </a:solidFill>
                <a:effectLst>
                  <a:outerShdw blurRad="38100" dist="25400" dir="5400000" algn="ctr" rotWithShape="0">
                    <a:srgbClr val="6E747A">
                      <a:alpha val="43000"/>
                    </a:srgbClr>
                  </a:outerShdw>
                </a:effectLst>
                <a:latin typeface="Helvetica" pitchFamily="2" charset="0"/>
              </a:rPr>
              <a:t>Voice the Camel</a:t>
            </a:r>
            <a:endParaRPr lang="en-US" sz="2400" b="1" dirty="0">
              <a:ln w="0"/>
              <a:solidFill>
                <a:schemeClr val="tx1">
                  <a:lumMod val="95000"/>
                  <a:lumOff val="5000"/>
                </a:schemeClr>
              </a:solidFill>
              <a:effectLst>
                <a:outerShdw blurRad="38100" dist="25400" dir="5400000" algn="ctr" rotWithShape="0">
                  <a:srgbClr val="6E747A">
                    <a:alpha val="43000"/>
                  </a:srgbClr>
                </a:outerShdw>
              </a:effectLst>
              <a:latin typeface="Helvetica" pitchFamily="2" charset="0"/>
            </a:endParaRPr>
          </a:p>
        </p:txBody>
      </p:sp>
      <p:cxnSp>
        <p:nvCxnSpPr>
          <p:cNvPr id="10" name="Straight Connector 9">
            <a:extLst>
              <a:ext uri="{FF2B5EF4-FFF2-40B4-BE49-F238E27FC236}">
                <a16:creationId xmlns:a16="http://schemas.microsoft.com/office/drawing/2014/main" id="{B3FE455A-08E1-2790-D467-B4132511AD13}"/>
              </a:ext>
            </a:extLst>
          </p:cNvPr>
          <p:cNvCxnSpPr/>
          <p:nvPr/>
        </p:nvCxnSpPr>
        <p:spPr>
          <a:xfrm>
            <a:off x="6111831" y="1575964"/>
            <a:ext cx="0" cy="4023360"/>
          </a:xfrm>
          <a:prstGeom prst="line">
            <a:avLst/>
          </a:prstGeom>
          <a:ln w="63500"/>
        </p:spPr>
        <p:style>
          <a:lnRef idx="3">
            <a:schemeClr val="dk1"/>
          </a:lnRef>
          <a:fillRef idx="0">
            <a:schemeClr val="dk1"/>
          </a:fillRef>
          <a:effectRef idx="2">
            <a:schemeClr val="dk1"/>
          </a:effectRef>
          <a:fontRef idx="minor">
            <a:schemeClr val="tx1"/>
          </a:fontRef>
        </p:style>
      </p:cxnSp>
      <p:cxnSp>
        <p:nvCxnSpPr>
          <p:cNvPr id="17" name="Straight Connector 16">
            <a:extLst>
              <a:ext uri="{FF2B5EF4-FFF2-40B4-BE49-F238E27FC236}">
                <a16:creationId xmlns:a16="http://schemas.microsoft.com/office/drawing/2014/main" id="{B3FE455A-08E1-2790-D467-B4132511AD13}"/>
              </a:ext>
            </a:extLst>
          </p:cNvPr>
          <p:cNvCxnSpPr/>
          <p:nvPr/>
        </p:nvCxnSpPr>
        <p:spPr>
          <a:xfrm>
            <a:off x="12191999" y="5288480"/>
            <a:ext cx="0" cy="4023360"/>
          </a:xfrm>
          <a:prstGeom prst="line">
            <a:avLst/>
          </a:prstGeom>
          <a:ln w="63500"/>
        </p:spPr>
        <p:style>
          <a:lnRef idx="3">
            <a:schemeClr val="dk1"/>
          </a:lnRef>
          <a:fillRef idx="0">
            <a:schemeClr val="dk1"/>
          </a:fillRef>
          <a:effectRef idx="2">
            <a:schemeClr val="dk1"/>
          </a:effectRef>
          <a:fontRef idx="minor">
            <a:schemeClr val="tx1"/>
          </a:fontRef>
        </p:style>
      </p:cxnSp>
      <p:pic>
        <p:nvPicPr>
          <p:cNvPr id="9218" name="Picture 2" descr="The Letter Gimmel">
            <a:extLst>
              <a:ext uri="{FF2B5EF4-FFF2-40B4-BE49-F238E27FC236}">
                <a16:creationId xmlns:a16="http://schemas.microsoft.com/office/drawing/2014/main" id="{44E26B2C-8136-566C-2F1B-CDF65ABBB8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8856" y="5135103"/>
            <a:ext cx="2742896" cy="84296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8" name="Table 27">
            <a:extLst>
              <a:ext uri="{FF2B5EF4-FFF2-40B4-BE49-F238E27FC236}">
                <a16:creationId xmlns:a16="http://schemas.microsoft.com/office/drawing/2014/main" id="{630AEEC6-2DD8-40FF-D1BB-DCCD0B07291F}"/>
              </a:ext>
            </a:extLst>
          </p:cNvPr>
          <p:cNvGraphicFramePr>
            <a:graphicFrameLocks noGrp="1"/>
          </p:cNvGraphicFramePr>
          <p:nvPr>
            <p:extLst>
              <p:ext uri="{D42A27DB-BD31-4B8C-83A1-F6EECF244321}">
                <p14:modId xmlns:p14="http://schemas.microsoft.com/office/powerpoint/2010/main" val="1670103559"/>
              </p:ext>
            </p:extLst>
          </p:nvPr>
        </p:nvGraphicFramePr>
        <p:xfrm>
          <a:off x="906936" y="772278"/>
          <a:ext cx="4901709" cy="4784309"/>
        </p:xfrm>
        <a:graphic>
          <a:graphicData uri="http://schemas.openxmlformats.org/drawingml/2006/table">
            <a:tbl>
              <a:tblPr firstRow="1" firstCol="1" bandRow="1">
                <a:tableStyleId>{5C22544A-7EE6-4342-B048-85BDC9FD1C3A}</a:tableStyleId>
              </a:tblPr>
              <a:tblGrid>
                <a:gridCol w="4901709">
                  <a:extLst>
                    <a:ext uri="{9D8B030D-6E8A-4147-A177-3AD203B41FA5}">
                      <a16:colId xmlns:a16="http://schemas.microsoft.com/office/drawing/2014/main" val="2572232569"/>
                    </a:ext>
                  </a:extLst>
                </a:gridCol>
              </a:tblGrid>
              <a:tr h="4784309">
                <a:tc>
                  <a:txBody>
                    <a:bodyPr/>
                    <a:lstStyle/>
                    <a:p>
                      <a:pPr marL="0" marR="0" indent="0" algn="l">
                        <a:lnSpc>
                          <a:spcPct val="100000"/>
                        </a:lnSpc>
                        <a:buFont typeface="Arial" panose="020B0604020202020204" pitchFamily="34" charset="0"/>
                        <a:buNone/>
                      </a:pPr>
                      <a:r>
                        <a:rPr lang="en-US" sz="2800" dirty="0">
                          <a:solidFill>
                            <a:schemeClr val="tx1"/>
                          </a:solidFill>
                          <a:effectLst/>
                          <a:latin typeface="Helvetica" pitchFamily="2" charset="0"/>
                        </a:rPr>
                        <a:t>ABOUT GIMMEL</a:t>
                      </a:r>
                    </a:p>
                    <a:p>
                      <a:pPr marL="342900" marR="0" indent="-342900" algn="l">
                        <a:lnSpc>
                          <a:spcPct val="100000"/>
                        </a:lnSpc>
                        <a:buFont typeface="Arial" panose="020B0604020202020204" pitchFamily="34" charset="0"/>
                        <a:buChar char="•"/>
                      </a:pPr>
                      <a:endParaRPr lang="en-US" sz="2000" dirty="0">
                        <a:solidFill>
                          <a:schemeClr val="tx1"/>
                        </a:solidFill>
                        <a:effectLst/>
                        <a:latin typeface="Helvetica" pitchFamily="2" charset="0"/>
                      </a:endParaRPr>
                    </a:p>
                    <a:p>
                      <a:pPr marL="342900" marR="0" indent="-342900" algn="l">
                        <a:lnSpc>
                          <a:spcPct val="100000"/>
                        </a:lnSpc>
                        <a:buFont typeface="Arial" panose="020B0604020202020204" pitchFamily="34" charset="0"/>
                        <a:buChar char="•"/>
                      </a:pPr>
                      <a:r>
                        <a:rPr lang="en-US" sz="1350" b="1" kern="1200" dirty="0">
                          <a:solidFill>
                            <a:schemeClr val="tx1"/>
                          </a:solidFill>
                          <a:effectLst/>
                          <a:latin typeface="+mn-lt"/>
                          <a:ea typeface="+mn-ea"/>
                          <a:cs typeface="+mn-cs"/>
                        </a:rPr>
                        <a:t>Mysteries of Gimmel</a:t>
                      </a:r>
                      <a:br>
                        <a:rPr lang="en-US" sz="1350" b="1" kern="1200" dirty="0">
                          <a:solidFill>
                            <a:schemeClr val="tx1"/>
                          </a:solidFill>
                          <a:effectLst/>
                          <a:latin typeface="+mn-lt"/>
                          <a:ea typeface="+mn-ea"/>
                          <a:cs typeface="+mn-cs"/>
                        </a:rPr>
                      </a:br>
                      <a:r>
                        <a:rPr lang="en-US" sz="1350" b="1" kern="1200" dirty="0">
                          <a:solidFill>
                            <a:schemeClr val="tx1"/>
                          </a:solidFill>
                          <a:effectLst/>
                          <a:latin typeface="+mn-lt"/>
                          <a:ea typeface="+mn-ea"/>
                          <a:cs typeface="+mn-cs"/>
                        </a:rPr>
                        <a:t>In the Talmud it is said that the Gimmel symbolizes a rich man running after a poor man (the next letter </a:t>
                      </a:r>
                      <a:r>
                        <a:rPr lang="en-US" sz="1350" b="1" kern="1200" dirty="0" err="1">
                          <a:solidFill>
                            <a:schemeClr val="tx1"/>
                          </a:solidFill>
                          <a:effectLst/>
                          <a:latin typeface="+mn-lt"/>
                          <a:ea typeface="+mn-ea"/>
                          <a:cs typeface="+mn-cs"/>
                        </a:rPr>
                        <a:t>Dalet</a:t>
                      </a:r>
                      <a:r>
                        <a:rPr lang="en-US" sz="1350" b="1" kern="1200" dirty="0">
                          <a:solidFill>
                            <a:schemeClr val="tx1"/>
                          </a:solidFill>
                          <a:effectLst/>
                          <a:latin typeface="+mn-lt"/>
                          <a:ea typeface="+mn-ea"/>
                          <a:cs typeface="+mn-cs"/>
                        </a:rPr>
                        <a:t>) to give him </a:t>
                      </a:r>
                      <a:r>
                        <a:rPr lang="en-US" sz="1350" b="1" i="1" kern="1200" dirty="0">
                          <a:solidFill>
                            <a:schemeClr val="tx1"/>
                          </a:solidFill>
                          <a:effectLst/>
                          <a:latin typeface="+mn-lt"/>
                          <a:ea typeface="+mn-ea"/>
                          <a:cs typeface="+mn-cs"/>
                        </a:rPr>
                        <a:t>tzedakah</a:t>
                      </a:r>
                      <a:r>
                        <a:rPr lang="en-US" sz="1350" b="1" kern="1200" dirty="0">
                          <a:solidFill>
                            <a:schemeClr val="tx1"/>
                          </a:solidFill>
                          <a:effectLst/>
                          <a:latin typeface="+mn-lt"/>
                          <a:ea typeface="+mn-ea"/>
                          <a:cs typeface="+mn-cs"/>
                        </a:rPr>
                        <a:t> (charity). </a:t>
                      </a:r>
                      <a:r>
                        <a:rPr lang="en-US" sz="1350" b="1" i="1" kern="1200" dirty="0">
                          <a:solidFill>
                            <a:schemeClr val="tx1"/>
                          </a:solidFill>
                          <a:effectLst/>
                          <a:latin typeface="+mn-lt"/>
                          <a:ea typeface="+mn-ea"/>
                          <a:cs typeface="+mn-cs"/>
                        </a:rPr>
                        <a:t>(</a:t>
                      </a:r>
                      <a:r>
                        <a:rPr lang="en-US" sz="1350" b="1" i="1" kern="1200" dirty="0" err="1">
                          <a:solidFill>
                            <a:schemeClr val="tx1"/>
                          </a:solidFill>
                          <a:effectLst/>
                          <a:latin typeface="+mn-lt"/>
                          <a:ea typeface="+mn-ea"/>
                          <a:cs typeface="+mn-cs"/>
                        </a:rPr>
                        <a:t>dalut</a:t>
                      </a:r>
                      <a:r>
                        <a:rPr lang="en-US" sz="1350" b="1" i="1" kern="1200" dirty="0">
                          <a:solidFill>
                            <a:schemeClr val="tx1"/>
                          </a:solidFill>
                          <a:effectLst/>
                          <a:latin typeface="+mn-lt"/>
                          <a:ea typeface="+mn-ea"/>
                          <a:cs typeface="+mn-cs"/>
                        </a:rPr>
                        <a:t>)</a:t>
                      </a:r>
                      <a:r>
                        <a:rPr lang="en-US" sz="1350" b="1" kern="1200" dirty="0">
                          <a:solidFill>
                            <a:schemeClr val="tx1"/>
                          </a:solidFill>
                          <a:effectLst/>
                          <a:latin typeface="+mn-lt"/>
                          <a:ea typeface="+mn-ea"/>
                          <a:cs typeface="+mn-cs"/>
                        </a:rPr>
                        <a:t> in Hebrew means impoverished. Gimmel thus represents the free choice to run after the teaching of Torah by practicing acts of </a:t>
                      </a:r>
                      <a:r>
                        <a:rPr lang="en-US" sz="1350" b="1" i="1" kern="1200" dirty="0" err="1">
                          <a:solidFill>
                            <a:schemeClr val="tx1"/>
                          </a:solidFill>
                          <a:effectLst/>
                          <a:latin typeface="+mn-lt"/>
                          <a:ea typeface="+mn-ea"/>
                          <a:cs typeface="+mn-cs"/>
                        </a:rPr>
                        <a:t>chesed</a:t>
                      </a:r>
                      <a:r>
                        <a:rPr lang="en-US" sz="1350" b="1" kern="1200" dirty="0">
                          <a:solidFill>
                            <a:schemeClr val="tx1"/>
                          </a:solidFill>
                          <a:effectLst/>
                          <a:latin typeface="+mn-lt"/>
                          <a:ea typeface="+mn-ea"/>
                          <a:cs typeface="+mn-cs"/>
                        </a:rPr>
                        <a:t> (lovingkindness).</a:t>
                      </a:r>
                      <a:br>
                        <a:rPr lang="en-US" sz="1350" b="1" kern="1200" dirty="0">
                          <a:solidFill>
                            <a:schemeClr val="tx1"/>
                          </a:solidFill>
                          <a:effectLst/>
                          <a:latin typeface="+mn-lt"/>
                          <a:ea typeface="+mn-ea"/>
                          <a:cs typeface="+mn-cs"/>
                        </a:rPr>
                      </a:br>
                      <a:endParaRPr lang="en-US" sz="900" dirty="0">
                        <a:solidFill>
                          <a:schemeClr val="tx1"/>
                        </a:solidFill>
                        <a:effectLst/>
                        <a:latin typeface="Helvetica" pitchFamily="2" charset="0"/>
                      </a:endParaRPr>
                    </a:p>
                    <a:p>
                      <a:pPr marL="342900" marR="0" indent="-342900" algn="l">
                        <a:lnSpc>
                          <a:spcPct val="100000"/>
                        </a:lnSpc>
                        <a:buFont typeface="Arial" panose="020B0604020202020204" pitchFamily="34" charset="0"/>
                        <a:buChar char="•"/>
                      </a:pPr>
                      <a:r>
                        <a:rPr lang="en-US" sz="1350" b="1" kern="1200" dirty="0">
                          <a:solidFill>
                            <a:schemeClr val="tx1"/>
                          </a:solidFill>
                          <a:effectLst/>
                          <a:latin typeface="+mn-lt"/>
                          <a:ea typeface="+mn-ea"/>
                          <a:cs typeface="+mn-cs"/>
                        </a:rPr>
                        <a:t>The root </a:t>
                      </a:r>
                      <a:r>
                        <a:rPr lang="en-US" sz="1350" b="1" i="1" kern="1200" dirty="0">
                          <a:solidFill>
                            <a:schemeClr val="tx1"/>
                          </a:solidFill>
                          <a:effectLst/>
                          <a:latin typeface="+mn-lt"/>
                          <a:ea typeface="+mn-ea"/>
                          <a:cs typeface="+mn-cs"/>
                        </a:rPr>
                        <a:t>(</a:t>
                      </a:r>
                      <a:r>
                        <a:rPr lang="en-US" sz="1350" b="1" i="1" kern="1200" dirty="0" err="1">
                          <a:solidFill>
                            <a:schemeClr val="tx1"/>
                          </a:solidFill>
                          <a:effectLst/>
                          <a:latin typeface="+mn-lt"/>
                          <a:ea typeface="+mn-ea"/>
                          <a:cs typeface="+mn-cs"/>
                        </a:rPr>
                        <a:t>gamal</a:t>
                      </a:r>
                      <a:r>
                        <a:rPr lang="en-US" sz="1350" b="1" i="1" kern="1200" dirty="0">
                          <a:solidFill>
                            <a:schemeClr val="tx1"/>
                          </a:solidFill>
                          <a:effectLst/>
                          <a:latin typeface="+mn-lt"/>
                          <a:ea typeface="+mn-ea"/>
                          <a:cs typeface="+mn-cs"/>
                        </a:rPr>
                        <a:t>) </a:t>
                      </a:r>
                      <a:r>
                        <a:rPr lang="en-US" sz="1350" b="1" kern="1200" dirty="0">
                          <a:solidFill>
                            <a:schemeClr val="tx1"/>
                          </a:solidFill>
                          <a:effectLst/>
                          <a:latin typeface="+mn-lt"/>
                          <a:ea typeface="+mn-ea"/>
                          <a:cs typeface="+mn-cs"/>
                        </a:rPr>
                        <a:t>means to deal out to, to give, or wean. The word </a:t>
                      </a:r>
                      <a:r>
                        <a:rPr lang="en-US" sz="1350" b="1" i="1" kern="1200" dirty="0">
                          <a:solidFill>
                            <a:schemeClr val="tx1"/>
                          </a:solidFill>
                          <a:effectLst/>
                          <a:latin typeface="+mn-lt"/>
                          <a:ea typeface="+mn-ea"/>
                          <a:cs typeface="+mn-cs"/>
                        </a:rPr>
                        <a:t>(</a:t>
                      </a:r>
                      <a:r>
                        <a:rPr lang="en-US" sz="1350" b="1" i="1" kern="1200" dirty="0" err="1">
                          <a:solidFill>
                            <a:schemeClr val="tx1"/>
                          </a:solidFill>
                          <a:effectLst/>
                          <a:latin typeface="+mn-lt"/>
                          <a:ea typeface="+mn-ea"/>
                          <a:cs typeface="+mn-cs"/>
                        </a:rPr>
                        <a:t>g'mul</a:t>
                      </a:r>
                      <a:r>
                        <a:rPr lang="en-US" sz="1350" b="1" i="1" kern="1200" dirty="0">
                          <a:solidFill>
                            <a:schemeClr val="tx1"/>
                          </a:solidFill>
                          <a:effectLst/>
                          <a:latin typeface="+mn-lt"/>
                          <a:ea typeface="+mn-ea"/>
                          <a:cs typeface="+mn-cs"/>
                        </a:rPr>
                        <a:t>) </a:t>
                      </a:r>
                      <a:r>
                        <a:rPr lang="en-US" sz="1350" b="1" kern="1200" dirty="0">
                          <a:solidFill>
                            <a:schemeClr val="tx1"/>
                          </a:solidFill>
                          <a:effectLst/>
                          <a:latin typeface="+mn-lt"/>
                          <a:ea typeface="+mn-ea"/>
                          <a:cs typeface="+mn-cs"/>
                        </a:rPr>
                        <a:t>means either recompense or benefit, indicating that the nature of the giving can lead to either blessing or judgment for the one who gives. In other words, how one chooses to "run" the race in </a:t>
                      </a:r>
                      <a:r>
                        <a:rPr lang="en-US" sz="1350" b="1" i="1" kern="1200" dirty="0">
                          <a:solidFill>
                            <a:schemeClr val="tx1"/>
                          </a:solidFill>
                          <a:effectLst/>
                          <a:latin typeface="+mn-lt"/>
                          <a:ea typeface="+mn-ea"/>
                          <a:cs typeface="+mn-cs"/>
                        </a:rPr>
                        <a:t>Olam </a:t>
                      </a:r>
                      <a:r>
                        <a:rPr lang="en-US" sz="1350" b="1" i="1" kern="1200" dirty="0" err="1">
                          <a:solidFill>
                            <a:schemeClr val="tx1"/>
                          </a:solidFill>
                          <a:effectLst/>
                          <a:latin typeface="+mn-lt"/>
                          <a:ea typeface="+mn-ea"/>
                          <a:cs typeface="+mn-cs"/>
                        </a:rPr>
                        <a:t>Hazeh</a:t>
                      </a:r>
                      <a:r>
                        <a:rPr lang="en-US" sz="1350" b="1" i="1" kern="1200" dirty="0">
                          <a:solidFill>
                            <a:schemeClr val="tx1"/>
                          </a:solidFill>
                          <a:effectLst/>
                          <a:latin typeface="+mn-lt"/>
                          <a:ea typeface="+mn-ea"/>
                          <a:cs typeface="+mn-cs"/>
                        </a:rPr>
                        <a:t> </a:t>
                      </a:r>
                      <a:r>
                        <a:rPr lang="en-US" sz="1350" b="1" kern="1200" dirty="0">
                          <a:solidFill>
                            <a:schemeClr val="tx1"/>
                          </a:solidFill>
                          <a:effectLst/>
                          <a:latin typeface="+mn-lt"/>
                          <a:ea typeface="+mn-ea"/>
                          <a:cs typeface="+mn-cs"/>
                        </a:rPr>
                        <a:t>will determine the outcome of his or her life in </a:t>
                      </a:r>
                      <a:r>
                        <a:rPr lang="en-US" sz="1350" b="1" i="1" kern="1200" dirty="0">
                          <a:solidFill>
                            <a:schemeClr val="tx1"/>
                          </a:solidFill>
                          <a:effectLst/>
                          <a:latin typeface="+mn-lt"/>
                          <a:ea typeface="+mn-ea"/>
                          <a:cs typeface="+mn-cs"/>
                        </a:rPr>
                        <a:t>Olam </a:t>
                      </a:r>
                      <a:r>
                        <a:rPr lang="en-US" sz="1350" b="1" i="1" kern="1200" dirty="0" err="1">
                          <a:solidFill>
                            <a:schemeClr val="tx1"/>
                          </a:solidFill>
                          <a:effectLst/>
                          <a:latin typeface="+mn-lt"/>
                          <a:ea typeface="+mn-ea"/>
                          <a:cs typeface="+mn-cs"/>
                        </a:rPr>
                        <a:t>Habah</a:t>
                      </a:r>
                      <a:r>
                        <a:rPr lang="en-US" sz="1350" b="1" i="1" kern="1200" dirty="0">
                          <a:solidFill>
                            <a:schemeClr val="tx1"/>
                          </a:solidFill>
                          <a:effectLst/>
                          <a:latin typeface="+mn-lt"/>
                          <a:ea typeface="+mn-ea"/>
                          <a:cs typeface="+mn-cs"/>
                        </a:rPr>
                        <a:t>. </a:t>
                      </a:r>
                      <a:r>
                        <a:rPr lang="en-US" sz="1350" b="1" kern="1200" dirty="0">
                          <a:solidFill>
                            <a:schemeClr val="tx1"/>
                          </a:solidFill>
                          <a:effectLst/>
                          <a:latin typeface="+mn-lt"/>
                          <a:ea typeface="+mn-ea"/>
                          <a:cs typeface="+mn-cs"/>
                        </a:rPr>
                        <a:t>Hence </a:t>
                      </a:r>
                      <a:r>
                        <a:rPr lang="en-US" sz="1350" b="1" i="1" kern="1200" dirty="0" err="1">
                          <a:solidFill>
                            <a:schemeClr val="tx1"/>
                          </a:solidFill>
                          <a:effectLst/>
                          <a:latin typeface="+mn-lt"/>
                          <a:ea typeface="+mn-ea"/>
                          <a:cs typeface="+mn-cs"/>
                        </a:rPr>
                        <a:t>gemilut</a:t>
                      </a:r>
                      <a:r>
                        <a:rPr lang="en-US" sz="1350" b="1" i="1" kern="1200" dirty="0">
                          <a:solidFill>
                            <a:schemeClr val="tx1"/>
                          </a:solidFill>
                          <a:effectLst/>
                          <a:latin typeface="+mn-lt"/>
                          <a:ea typeface="+mn-ea"/>
                          <a:cs typeface="+mn-cs"/>
                        </a:rPr>
                        <a:t> </a:t>
                      </a:r>
                      <a:r>
                        <a:rPr lang="en-US" sz="1350" b="1" i="1" kern="1200" dirty="0" err="1">
                          <a:solidFill>
                            <a:schemeClr val="tx1"/>
                          </a:solidFill>
                          <a:effectLst/>
                          <a:latin typeface="+mn-lt"/>
                          <a:ea typeface="+mn-ea"/>
                          <a:cs typeface="+mn-cs"/>
                        </a:rPr>
                        <a:t>chasidim</a:t>
                      </a:r>
                      <a:r>
                        <a:rPr lang="en-US" sz="1350" b="1" i="1" kern="1200" dirty="0">
                          <a:solidFill>
                            <a:schemeClr val="tx1"/>
                          </a:solidFill>
                          <a:effectLst/>
                          <a:latin typeface="+mn-lt"/>
                          <a:ea typeface="+mn-ea"/>
                          <a:cs typeface="+mn-cs"/>
                        </a:rPr>
                        <a:t> </a:t>
                      </a:r>
                      <a:r>
                        <a:rPr lang="en-US" sz="1350" b="1" kern="1200" dirty="0">
                          <a:solidFill>
                            <a:schemeClr val="tx1"/>
                          </a:solidFill>
                          <a:effectLst/>
                          <a:latin typeface="+mn-lt"/>
                          <a:ea typeface="+mn-ea"/>
                          <a:cs typeface="+mn-cs"/>
                        </a:rPr>
                        <a:t>is the practice of kindness toward others.</a:t>
                      </a:r>
                      <a:r>
                        <a:rPr lang="en-US" sz="2000" dirty="0">
                          <a:solidFill>
                            <a:schemeClr val="tx1"/>
                          </a:solidFill>
                          <a:effectLst/>
                        </a:rPr>
                        <a:t> </a:t>
                      </a:r>
                      <a:endParaRPr lang="en-US" sz="1000" dirty="0">
                        <a:solidFill>
                          <a:schemeClr val="tx1"/>
                        </a:solidFill>
                        <a:effectLst/>
                        <a:latin typeface="Helvetica" pitchFamily="2" charset="0"/>
                      </a:endParaRPr>
                    </a:p>
                    <a:p>
                      <a:pPr marL="342900" marR="0" indent="-342900" algn="l">
                        <a:lnSpc>
                          <a:spcPct val="100000"/>
                        </a:lnSpc>
                        <a:buFont typeface="Arial" panose="020B0604020202020204" pitchFamily="34" charset="0"/>
                        <a:buChar char="•"/>
                      </a:pPr>
                      <a:r>
                        <a:rPr lang="en-US" sz="2000" dirty="0">
                          <a:solidFill>
                            <a:schemeClr val="tx1">
                              <a:lumMod val="95000"/>
                              <a:lumOff val="5000"/>
                            </a:schemeClr>
                          </a:solidFill>
                          <a:effectLst/>
                          <a:latin typeface="Helvetica" pitchFamily="2" charset="0"/>
                        </a:rPr>
                        <a:t>Notice the Yod that points to the left, </a:t>
                      </a:r>
                      <a:r>
                        <a:rPr lang="en-US" sz="2000" dirty="0">
                          <a:solidFill>
                            <a:srgbClr val="C00000"/>
                          </a:solidFill>
                          <a:effectLst/>
                          <a:latin typeface="Helvetica" pitchFamily="2" charset="0"/>
                        </a:rPr>
                        <a:t>indicating the direction the "man" is walking.</a:t>
                      </a:r>
                      <a:endParaRPr lang="en-US" sz="2000" dirty="0">
                        <a:solidFill>
                          <a:srgbClr val="C00000"/>
                        </a:solidFill>
                        <a:effectLst/>
                        <a:latin typeface="Helvetica" pitchFamily="2"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1715570923"/>
                  </a:ext>
                </a:extLst>
              </a:tr>
            </a:tbl>
          </a:graphicData>
        </a:graphic>
      </p:graphicFrame>
    </p:spTree>
    <p:extLst>
      <p:ext uri="{BB962C8B-B14F-4D97-AF65-F5344CB8AC3E}">
        <p14:creationId xmlns:p14="http://schemas.microsoft.com/office/powerpoint/2010/main" val="38025099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5018" y="2428826"/>
            <a:ext cx="4714504" cy="2098226"/>
          </a:xfrm>
        </p:spPr>
        <p:txBody>
          <a:bodyPr/>
          <a:lstStyle/>
          <a:p>
            <a:pPr algn="ctr"/>
            <a:r>
              <a:rPr lang="en-US" sz="3200" b="1" dirty="0">
                <a:latin typeface="Helvetica" pitchFamily="2" charset="0"/>
              </a:rPr>
              <a:t>Prophetic Symbols</a:t>
            </a:r>
            <a:br>
              <a:rPr lang="en-US" sz="3200" b="1" dirty="0">
                <a:latin typeface="Helvetica" pitchFamily="2" charset="0"/>
              </a:rPr>
            </a:br>
            <a:r>
              <a:rPr lang="en-US" sz="3200" b="1" dirty="0">
                <a:latin typeface="Helvetica" pitchFamily="2" charset="0"/>
              </a:rPr>
              <a:t>5780/2020</a:t>
            </a:r>
          </a:p>
        </p:txBody>
      </p:sp>
      <p:sp>
        <p:nvSpPr>
          <p:cNvPr id="4" name="Footer Placeholder 3"/>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22</a:t>
            </a:fld>
            <a:endParaRPr lang="en-US" dirty="0"/>
          </a:p>
        </p:txBody>
      </p:sp>
      <p:sp>
        <p:nvSpPr>
          <p:cNvPr id="7" name="Title 1">
            <a:extLst>
              <a:ext uri="{FF2B5EF4-FFF2-40B4-BE49-F238E27FC236}">
                <a16:creationId xmlns:a16="http://schemas.microsoft.com/office/drawing/2014/main" id="{7F5C80A7-8805-D020-B511-AA503CFFDA4D}"/>
              </a:ext>
            </a:extLst>
          </p:cNvPr>
          <p:cNvSpPr txBox="1">
            <a:spLocks/>
          </p:cNvSpPr>
          <p:nvPr/>
        </p:nvSpPr>
        <p:spPr bwMode="auto">
          <a:xfrm>
            <a:off x="1757549" y="4710577"/>
            <a:ext cx="10328071" cy="2011245"/>
          </a:xfrm>
          <a:prstGeom prst="rect">
            <a:avLst/>
          </a:prstGeom>
          <a:noFill/>
          <a:ln>
            <a:noFill/>
          </a:ln>
        </p:spPr>
        <p:txBody>
          <a:bodyPr>
            <a:normAutofit/>
          </a:bodyPr>
          <a:lstStyle>
            <a:lvl1pPr marL="127000" indent="-127000" algn="l" defTabSz="512763" rtl="0" fontAlgn="base">
              <a:lnSpc>
                <a:spcPct val="90000"/>
              </a:lnSpc>
              <a:spcBef>
                <a:spcPts val="563"/>
              </a:spcBef>
              <a:spcAft>
                <a:spcPct val="0"/>
              </a:spcAft>
              <a:buFont typeface="Arial" panose="020B0604020202020204" pitchFamily="34" charset="0"/>
              <a:buChar char="•"/>
              <a:defRPr sz="1500" kern="1200">
                <a:solidFill>
                  <a:schemeClr val="tx1"/>
                </a:solidFill>
                <a:latin typeface="+mn-lt"/>
                <a:ea typeface="+mn-ea"/>
                <a:cs typeface="+mn-cs"/>
              </a:defRPr>
            </a:lvl1pPr>
            <a:lvl2pPr marL="384175" indent="-127000" algn="l" defTabSz="512763" rtl="0" fontAlgn="base">
              <a:lnSpc>
                <a:spcPct val="90000"/>
              </a:lnSpc>
              <a:spcBef>
                <a:spcPts val="288"/>
              </a:spcBef>
              <a:spcAft>
                <a:spcPct val="0"/>
              </a:spcAft>
              <a:buFont typeface="Arial" panose="020B0604020202020204" pitchFamily="34" charset="0"/>
              <a:buChar char="•"/>
              <a:defRPr sz="1300" kern="1200">
                <a:solidFill>
                  <a:schemeClr val="tx1"/>
                </a:solidFill>
                <a:latin typeface="+mn-lt"/>
                <a:ea typeface="+mn-ea"/>
                <a:cs typeface="+mn-cs"/>
              </a:defRPr>
            </a:lvl2pPr>
            <a:lvl3pPr marL="641350" indent="-127000" algn="l" defTabSz="512763" rtl="0" fontAlgn="base">
              <a:lnSpc>
                <a:spcPct val="90000"/>
              </a:lnSpc>
              <a:spcBef>
                <a:spcPts val="288"/>
              </a:spcBef>
              <a:spcAft>
                <a:spcPct val="0"/>
              </a:spcAft>
              <a:buFont typeface="Arial" panose="020B0604020202020204" pitchFamily="34" charset="0"/>
              <a:buChar char="•"/>
              <a:defRPr sz="1100" kern="1200">
                <a:solidFill>
                  <a:schemeClr val="tx1"/>
                </a:solidFill>
                <a:latin typeface="+mn-lt"/>
                <a:ea typeface="+mn-ea"/>
                <a:cs typeface="+mn-cs"/>
              </a:defRPr>
            </a:lvl3pPr>
            <a:lvl4pPr marL="898525" indent="-127000" algn="l" defTabSz="512763" rtl="0" fontAlgn="base">
              <a:lnSpc>
                <a:spcPct val="90000"/>
              </a:lnSpc>
              <a:spcBef>
                <a:spcPts val="288"/>
              </a:spcBef>
              <a:spcAft>
                <a:spcPct val="0"/>
              </a:spcAft>
              <a:buFont typeface="Arial" panose="020B0604020202020204" pitchFamily="34" charset="0"/>
              <a:buChar char="•"/>
              <a:defRPr sz="1000" kern="1200">
                <a:solidFill>
                  <a:schemeClr val="tx1"/>
                </a:solidFill>
                <a:latin typeface="+mn-lt"/>
                <a:ea typeface="+mn-ea"/>
                <a:cs typeface="+mn-cs"/>
              </a:defRPr>
            </a:lvl4pPr>
            <a:lvl5pPr marL="1155700" indent="-127000" algn="l" defTabSz="512763" rtl="0" fontAlgn="base">
              <a:lnSpc>
                <a:spcPct val="90000"/>
              </a:lnSpc>
              <a:spcBef>
                <a:spcPts val="288"/>
              </a:spcBef>
              <a:spcAft>
                <a:spcPct val="0"/>
              </a:spcAft>
              <a:buFont typeface="Arial" panose="020B0604020202020204" pitchFamily="34" charset="0"/>
              <a:buChar char="•"/>
              <a:defRPr sz="1000" kern="1200">
                <a:solidFill>
                  <a:schemeClr val="tx1"/>
                </a:solidFill>
                <a:latin typeface="+mn-lt"/>
                <a:ea typeface="+mn-ea"/>
                <a:cs typeface="+mn-cs"/>
              </a:defRPr>
            </a:lvl5pPr>
            <a:lvl6pPr marL="1414457" indent="-128588" algn="l" defTabSz="514348"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0" indent="-128588" algn="l" defTabSz="514348"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04" indent="-128588" algn="l" defTabSz="514348"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79" indent="-128588" algn="l" defTabSz="514348"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lgn="r">
              <a:buNone/>
            </a:pPr>
            <a:r>
              <a:rPr lang="en-US" sz="3600" b="1" dirty="0">
                <a:solidFill>
                  <a:srgbClr val="C00000"/>
                </a:solidFill>
                <a:latin typeface="Helvetica" pitchFamily="2" charset="0"/>
              </a:rPr>
              <a:t>FALL INTENSIVE 2022</a:t>
            </a:r>
            <a:br>
              <a:rPr lang="en-US" sz="3200" b="1" dirty="0">
                <a:solidFill>
                  <a:srgbClr val="C00000"/>
                </a:solidFill>
                <a:latin typeface="Helvetica" pitchFamily="2" charset="0"/>
              </a:rPr>
            </a:br>
            <a:r>
              <a:rPr lang="en-US" sz="2400" b="1" dirty="0">
                <a:solidFill>
                  <a:srgbClr val="C00000"/>
                </a:solidFill>
                <a:latin typeface="Helvetica" pitchFamily="2" charset="0"/>
              </a:rPr>
              <a:t>Understanding the Meaning of the Jewish Decade &amp; Year 5780 (2020)</a:t>
            </a:r>
          </a:p>
          <a:p>
            <a:pPr marL="0" indent="0" algn="r">
              <a:buNone/>
            </a:pPr>
            <a:r>
              <a:rPr lang="en-US" sz="1800" b="1" i="1" dirty="0">
                <a:solidFill>
                  <a:srgbClr val="002060"/>
                </a:solidFill>
                <a:latin typeface="Helvetica" pitchFamily="2" charset="0"/>
              </a:rPr>
              <a:t>(*Sunday, December 29, 2019/1 </a:t>
            </a:r>
            <a:r>
              <a:rPr lang="en-US" sz="1800" b="1" i="1" dirty="0" err="1">
                <a:solidFill>
                  <a:srgbClr val="002060"/>
                </a:solidFill>
                <a:latin typeface="Helvetica" pitchFamily="2" charset="0"/>
              </a:rPr>
              <a:t>Tebat</a:t>
            </a:r>
            <a:r>
              <a:rPr lang="en-US" sz="1800" b="1" i="1" dirty="0">
                <a:solidFill>
                  <a:srgbClr val="002060"/>
                </a:solidFill>
                <a:latin typeface="Helvetica" pitchFamily="2" charset="0"/>
              </a:rPr>
              <a:t> 5780)</a:t>
            </a:r>
          </a:p>
        </p:txBody>
      </p:sp>
      <p:pic>
        <p:nvPicPr>
          <p:cNvPr id="9" name="Picture 10">
            <a:extLst>
              <a:ext uri="{FF2B5EF4-FFF2-40B4-BE49-F238E27FC236}">
                <a16:creationId xmlns:a16="http://schemas.microsoft.com/office/drawing/2014/main" id="{0B5BFCD9-534C-990E-6692-120881A9BD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7512" y="1025410"/>
            <a:ext cx="5520565" cy="2314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6120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0960" y="460098"/>
            <a:ext cx="8911687" cy="1280890"/>
          </a:xfrm>
        </p:spPr>
        <p:txBody>
          <a:bodyPr/>
          <a:lstStyle/>
          <a:p>
            <a:r>
              <a:rPr lang="en-US" b="1" dirty="0">
                <a:latin typeface="Helvetica" pitchFamily="2" charset="0"/>
              </a:rPr>
              <a:t>Text</a:t>
            </a:r>
          </a:p>
        </p:txBody>
      </p:sp>
      <p:sp>
        <p:nvSpPr>
          <p:cNvPr id="3" name="Content Placeholder 2"/>
          <p:cNvSpPr>
            <a:spLocks noGrp="1"/>
          </p:cNvSpPr>
          <p:nvPr>
            <p:ph idx="1"/>
          </p:nvPr>
        </p:nvSpPr>
        <p:spPr>
          <a:xfrm>
            <a:off x="1640155" y="1515548"/>
            <a:ext cx="8915400" cy="1770569"/>
          </a:xfrm>
        </p:spPr>
        <p:txBody>
          <a:bodyPr>
            <a:normAutofit/>
          </a:bodyPr>
          <a:lstStyle/>
          <a:p>
            <a:pPr marL="0" indent="0" algn="ctr">
              <a:buNone/>
            </a:pPr>
            <a:r>
              <a:rPr lang="en-US" sz="4800" b="1" dirty="0">
                <a:latin typeface="Helvetica" pitchFamily="2" charset="0"/>
              </a:rPr>
              <a:t>Exodus 4:1-9 (2)</a:t>
            </a:r>
          </a:p>
          <a:p>
            <a:pPr marL="0" indent="0" algn="ctr">
              <a:buNone/>
            </a:pPr>
            <a:r>
              <a:rPr lang="en-US" sz="4800" b="1" dirty="0">
                <a:latin typeface="Helvetica" pitchFamily="2" charset="0"/>
              </a:rPr>
              <a:t>Exodus 4:10-17</a:t>
            </a:r>
          </a:p>
          <a:p>
            <a:pPr marL="0" indent="0" algn="ctr">
              <a:buNone/>
            </a:pPr>
            <a:endParaRPr lang="en-US" sz="4800" b="1" dirty="0">
              <a:latin typeface="Helvetica" pitchFamily="2" charset="0"/>
            </a:endParaRPr>
          </a:p>
          <a:p>
            <a:pPr marL="0" indent="0" algn="ctr">
              <a:buNone/>
            </a:pPr>
            <a:endParaRPr lang="en-US" sz="4800" b="1" dirty="0">
              <a:latin typeface="Helvetica" pitchFamily="2" charset="0"/>
            </a:endParaRPr>
          </a:p>
        </p:txBody>
      </p:sp>
      <p:sp>
        <p:nvSpPr>
          <p:cNvPr id="7" name="Date Placeholder 6"/>
          <p:cNvSpPr>
            <a:spLocks noGrp="1"/>
          </p:cNvSpPr>
          <p:nvPr>
            <p:ph type="dt" sz="half" idx="10"/>
          </p:nvPr>
        </p:nvSpPr>
        <p:spPr/>
        <p:txBody>
          <a:bodyPr/>
          <a:lstStyle/>
          <a:p>
            <a:r>
              <a:rPr lang="en-US" dirty="0"/>
              <a:t>12/29/2019</a:t>
            </a:r>
          </a:p>
        </p:txBody>
      </p:sp>
      <p:sp>
        <p:nvSpPr>
          <p:cNvPr id="5" name="Footer Placeholder 4"/>
          <p:cNvSpPr>
            <a:spLocks noGrp="1"/>
          </p:cNvSpPr>
          <p:nvPr>
            <p:ph type="ftr" sz="quarter" idx="11"/>
          </p:nvPr>
        </p:nvSpPr>
        <p:spPr>
          <a:xfrm>
            <a:off x="4039196" y="6356821"/>
            <a:ext cx="4113609" cy="365001"/>
          </a:xfrm>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3</a:t>
            </a:fld>
            <a:endParaRPr lang="en-US" dirty="0"/>
          </a:p>
        </p:txBody>
      </p:sp>
      <p:sp>
        <p:nvSpPr>
          <p:cNvPr id="4" name="Title 1"/>
          <p:cNvSpPr txBox="1">
            <a:spLocks/>
          </p:cNvSpPr>
          <p:nvPr/>
        </p:nvSpPr>
        <p:spPr>
          <a:xfrm>
            <a:off x="1640155" y="4061562"/>
            <a:ext cx="8911687" cy="1280890"/>
          </a:xfrm>
          <a:prstGeom prst="rect">
            <a:avLst/>
          </a:prstGeom>
        </p:spPr>
        <p:txBody>
          <a:bodyPr vert="horz" lIns="91440" tIns="45720" rIns="91440" bIns="45720" rtlCol="0" anchor="t">
            <a:normAutofit fontScale="85000" lnSpcReduction="2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b="1" dirty="0">
                <a:solidFill>
                  <a:srgbClr val="C00000"/>
                </a:solidFill>
                <a:latin typeface="Helvetica" pitchFamily="2" charset="0"/>
              </a:rPr>
              <a:t>January 1, 2020.  New month, year, and decade for the Kingdom!</a:t>
            </a:r>
          </a:p>
          <a:p>
            <a:pPr algn="ctr"/>
            <a:r>
              <a:rPr lang="en-US" b="1" dirty="0">
                <a:solidFill>
                  <a:srgbClr val="C00000"/>
                </a:solidFill>
                <a:effectLst>
                  <a:outerShdw blurRad="38100" dist="38100" dir="2700000" algn="tl">
                    <a:srgbClr val="000000">
                      <a:alpha val="43137"/>
                    </a:srgbClr>
                  </a:outerShdw>
                </a:effectLst>
                <a:latin typeface="Helvetica" pitchFamily="2" charset="0"/>
              </a:rPr>
              <a:t>Your next, week, month, year and decade!</a:t>
            </a:r>
          </a:p>
        </p:txBody>
      </p:sp>
    </p:spTree>
    <p:extLst>
      <p:ext uri="{BB962C8B-B14F-4D97-AF65-F5344CB8AC3E}">
        <p14:creationId xmlns:p14="http://schemas.microsoft.com/office/powerpoint/2010/main" val="3260103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3896" y="3014899"/>
            <a:ext cx="8911687" cy="1280890"/>
          </a:xfrm>
        </p:spPr>
        <p:txBody>
          <a:bodyPr>
            <a:noAutofit/>
          </a:bodyPr>
          <a:lstStyle/>
          <a:p>
            <a:pPr algn="r"/>
            <a:r>
              <a:rPr lang="en-US" sz="4000" b="1" dirty="0">
                <a:solidFill>
                  <a:srgbClr val="C00000"/>
                </a:solidFill>
                <a:latin typeface="Helvetica" pitchFamily="2" charset="0"/>
              </a:rPr>
              <a:t>The Decade =</a:t>
            </a:r>
            <a:r>
              <a:rPr lang="en-US" sz="8800" b="1" dirty="0">
                <a:solidFill>
                  <a:srgbClr val="C00000"/>
                </a:solidFill>
                <a:latin typeface="Helvetica" pitchFamily="2" charset="0"/>
              </a:rPr>
              <a:t>10</a:t>
            </a:r>
            <a:r>
              <a:rPr lang="en-US" sz="8800" b="1" dirty="0">
                <a:latin typeface="Helvetica" pitchFamily="2" charset="0"/>
              </a:rPr>
              <a:t> </a:t>
            </a:r>
            <a:br>
              <a:rPr lang="en-US" sz="8800" b="1" dirty="0">
                <a:latin typeface="Helvetica" pitchFamily="2" charset="0"/>
              </a:rPr>
            </a:br>
            <a:r>
              <a:rPr lang="en-US" sz="2800" b="1" dirty="0">
                <a:latin typeface="Helvetica" pitchFamily="2" charset="0"/>
              </a:rPr>
              <a:t>CURRENT JEWISH (Prophetic) DECADE</a:t>
            </a:r>
            <a:br>
              <a:rPr lang="en-US" sz="2800" b="1" dirty="0">
                <a:latin typeface="Helvetica" pitchFamily="2" charset="0"/>
              </a:rPr>
            </a:br>
            <a:r>
              <a:rPr lang="en-US" sz="2800" b="1" dirty="0">
                <a:latin typeface="Helvetica" pitchFamily="2" charset="0"/>
              </a:rPr>
              <a:t>The GREGRORIAN DECADE </a:t>
            </a:r>
            <a:endParaRPr lang="en-US" sz="8800" b="1" dirty="0">
              <a:solidFill>
                <a:srgbClr val="C00000"/>
              </a:solidFill>
              <a:latin typeface="Helvetica" pitchFamily="2" charset="0"/>
            </a:endParaRPr>
          </a:p>
        </p:txBody>
      </p:sp>
      <p:sp>
        <p:nvSpPr>
          <p:cNvPr id="6" name="Date Placeholder 5"/>
          <p:cNvSpPr>
            <a:spLocks noGrp="1"/>
          </p:cNvSpPr>
          <p:nvPr>
            <p:ph type="dt" sz="half" idx="10"/>
          </p:nvPr>
        </p:nvSpPr>
        <p:spPr/>
        <p:txBody>
          <a:bodyPr/>
          <a:lstStyle/>
          <a:p>
            <a:r>
              <a:rPr lang="en-US"/>
              <a:t>12/29/2019</a:t>
            </a:r>
            <a:endParaRPr lang="en-US" dirty="0"/>
          </a:p>
        </p:txBody>
      </p:sp>
      <p:sp>
        <p:nvSpPr>
          <p:cNvPr id="3" name="Footer Placeholder 2"/>
          <p:cNvSpPr>
            <a:spLocks noGrp="1"/>
          </p:cNvSpPr>
          <p:nvPr>
            <p:ph type="ftr" sz="quarter" idx="11"/>
          </p:nvPr>
        </p:nvSpPr>
        <p:spPr>
          <a:xfrm>
            <a:off x="4039196" y="6356821"/>
            <a:ext cx="4113609" cy="365001"/>
          </a:xfrm>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4</a:t>
            </a:fld>
            <a:endParaRPr lang="en-US" dirty="0"/>
          </a:p>
        </p:txBody>
      </p:sp>
    </p:spTree>
    <p:extLst>
      <p:ext uri="{BB962C8B-B14F-4D97-AF65-F5344CB8AC3E}">
        <p14:creationId xmlns:p14="http://schemas.microsoft.com/office/powerpoint/2010/main" val="4116587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0156" y="687335"/>
            <a:ext cx="8911687" cy="1280890"/>
          </a:xfrm>
        </p:spPr>
        <p:txBody>
          <a:bodyPr>
            <a:noAutofit/>
          </a:bodyPr>
          <a:lstStyle/>
          <a:p>
            <a:pPr algn="r"/>
            <a:r>
              <a:rPr lang="en-US" sz="4000" b="1" dirty="0">
                <a:solidFill>
                  <a:srgbClr val="C00000"/>
                </a:solidFill>
                <a:latin typeface="Helvetica" pitchFamily="2" charset="0"/>
              </a:rPr>
              <a:t>Decade =</a:t>
            </a:r>
            <a:r>
              <a:rPr lang="en-US" sz="8800" b="1" dirty="0">
                <a:solidFill>
                  <a:srgbClr val="C00000"/>
                </a:solidFill>
                <a:latin typeface="Helvetica" pitchFamily="2" charset="0"/>
              </a:rPr>
              <a:t>10</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87852" y="2254375"/>
            <a:ext cx="3816296" cy="3816296"/>
          </a:xfrm>
        </p:spPr>
      </p:pic>
      <p:sp>
        <p:nvSpPr>
          <p:cNvPr id="6" name="Date Placeholder 5"/>
          <p:cNvSpPr>
            <a:spLocks noGrp="1"/>
          </p:cNvSpPr>
          <p:nvPr>
            <p:ph type="dt" sz="half" idx="10"/>
          </p:nvPr>
        </p:nvSpPr>
        <p:spPr/>
        <p:txBody>
          <a:bodyPr/>
          <a:lstStyle/>
          <a:p>
            <a:r>
              <a:rPr lang="en-US"/>
              <a:t>12/29/2019</a:t>
            </a:r>
            <a:endParaRPr lang="en-US" dirty="0"/>
          </a:p>
        </p:txBody>
      </p:sp>
      <p:sp>
        <p:nvSpPr>
          <p:cNvPr id="3" name="Footer Placeholder 2"/>
          <p:cNvSpPr>
            <a:spLocks noGrp="1"/>
          </p:cNvSpPr>
          <p:nvPr>
            <p:ph type="ftr" sz="quarter" idx="11"/>
          </p:nvPr>
        </p:nvSpPr>
        <p:spPr>
          <a:xfrm>
            <a:off x="4039196" y="6356821"/>
            <a:ext cx="4113609" cy="365001"/>
          </a:xfrm>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5</a:t>
            </a:fld>
            <a:endParaRPr lang="en-US" dirty="0"/>
          </a:p>
        </p:txBody>
      </p:sp>
    </p:spTree>
    <p:extLst>
      <p:ext uri="{BB962C8B-B14F-4D97-AF65-F5344CB8AC3E}">
        <p14:creationId xmlns:p14="http://schemas.microsoft.com/office/powerpoint/2010/main" val="2794092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0156" y="452880"/>
            <a:ext cx="8911687" cy="1280890"/>
          </a:xfrm>
        </p:spPr>
        <p:txBody>
          <a:bodyPr>
            <a:noAutofit/>
          </a:bodyPr>
          <a:lstStyle/>
          <a:p>
            <a:pPr algn="r"/>
            <a:r>
              <a:rPr lang="en-US" sz="4000" b="1" dirty="0">
                <a:solidFill>
                  <a:srgbClr val="C00000"/>
                </a:solidFill>
                <a:latin typeface="Helvetica" pitchFamily="2" charset="0"/>
              </a:rPr>
              <a:t>Decade =</a:t>
            </a:r>
            <a:r>
              <a:rPr lang="en-US" sz="8800" b="1" dirty="0">
                <a:solidFill>
                  <a:srgbClr val="C00000"/>
                </a:solidFill>
                <a:latin typeface="Helvetica" pitchFamily="2" charset="0"/>
              </a:rPr>
              <a:t>10</a:t>
            </a:r>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12421" y="1660946"/>
            <a:ext cx="4367158" cy="2108283"/>
          </a:xfrm>
        </p:spPr>
      </p:pic>
      <p:sp>
        <p:nvSpPr>
          <p:cNvPr id="9" name="Date Placeholder 8"/>
          <p:cNvSpPr>
            <a:spLocks noGrp="1"/>
          </p:cNvSpPr>
          <p:nvPr>
            <p:ph type="dt" sz="half" idx="10"/>
          </p:nvPr>
        </p:nvSpPr>
        <p:spPr/>
        <p:txBody>
          <a:bodyPr/>
          <a:lstStyle/>
          <a:p>
            <a:r>
              <a:rPr lang="en-US"/>
              <a:t>12/29/2019</a:t>
            </a:r>
            <a:endParaRPr lang="en-US" dirty="0"/>
          </a:p>
        </p:txBody>
      </p:sp>
      <p:sp>
        <p:nvSpPr>
          <p:cNvPr id="4" name="Footer Placeholder 3"/>
          <p:cNvSpPr>
            <a:spLocks noGrp="1"/>
          </p:cNvSpPr>
          <p:nvPr>
            <p:ph type="ftr" sz="quarter" idx="11"/>
          </p:nvPr>
        </p:nvSpPr>
        <p:spPr>
          <a:xfrm>
            <a:off x="4039196" y="6356821"/>
            <a:ext cx="4113609" cy="365001"/>
          </a:xfrm>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6</a:t>
            </a:fld>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1737" y="4336850"/>
            <a:ext cx="10411116" cy="1720408"/>
          </a:xfrm>
          <a:prstGeom prst="rect">
            <a:avLst/>
          </a:prstGeom>
        </p:spPr>
      </p:pic>
      <p:sp>
        <p:nvSpPr>
          <p:cNvPr id="5" name="Right Arrow 4"/>
          <p:cNvSpPr/>
          <p:nvPr/>
        </p:nvSpPr>
        <p:spPr>
          <a:xfrm rot="3784384">
            <a:off x="2481183" y="3860922"/>
            <a:ext cx="1734445" cy="3842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endParaRPr lang="en-US" dirty="0"/>
          </a:p>
        </p:txBody>
      </p:sp>
      <p:sp>
        <p:nvSpPr>
          <p:cNvPr id="6" name="Rectangle 5"/>
          <p:cNvSpPr/>
          <p:nvPr/>
        </p:nvSpPr>
        <p:spPr>
          <a:xfrm>
            <a:off x="6205133" y="3607127"/>
            <a:ext cx="4148892" cy="830997"/>
          </a:xfrm>
          <a:prstGeom prst="rect">
            <a:avLst/>
          </a:prstGeom>
          <a:noFill/>
        </p:spPr>
        <p:txBody>
          <a:bodyPr wrap="none" lIns="91440" tIns="45720" rIns="91440" bIns="45720">
            <a:spAutoFit/>
          </a:bodyPr>
          <a:lstStyle/>
          <a:p>
            <a:pPr algn="ctr"/>
            <a:r>
              <a:rPr lang="en-US" sz="4800" b="1" dirty="0">
                <a:ln w="0"/>
                <a:solidFill>
                  <a:schemeClr val="accent1"/>
                </a:solidFill>
                <a:effectLst>
                  <a:outerShdw blurRad="38100" dist="25400" dir="5400000" algn="ctr" rotWithShape="0">
                    <a:srgbClr val="6E747A">
                      <a:alpha val="43000"/>
                    </a:srgbClr>
                  </a:outerShdw>
                </a:effectLst>
                <a:latin typeface="Helvetica" pitchFamily="2" charset="0"/>
              </a:rPr>
              <a:t>ARM &amp; HAND</a:t>
            </a:r>
          </a:p>
        </p:txBody>
      </p:sp>
    </p:spTree>
    <p:extLst>
      <p:ext uri="{BB962C8B-B14F-4D97-AF65-F5344CB8AC3E}">
        <p14:creationId xmlns:p14="http://schemas.microsoft.com/office/powerpoint/2010/main" val="3936548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8840" y="609561"/>
            <a:ext cx="8911687" cy="1280890"/>
          </a:xfrm>
        </p:spPr>
        <p:txBody>
          <a:bodyPr>
            <a:noAutofit/>
          </a:bodyPr>
          <a:lstStyle/>
          <a:p>
            <a:pPr algn="r"/>
            <a:r>
              <a:rPr lang="en-US" sz="4000" b="1" dirty="0">
                <a:solidFill>
                  <a:srgbClr val="C00000"/>
                </a:solidFill>
                <a:latin typeface="Helvetica" pitchFamily="2" charset="0"/>
              </a:rPr>
              <a:t>Decade =</a:t>
            </a:r>
            <a:r>
              <a:rPr lang="en-US" sz="8800" b="1" dirty="0">
                <a:solidFill>
                  <a:srgbClr val="C00000"/>
                </a:solidFill>
                <a:latin typeface="Helvetica" pitchFamily="2" charset="0"/>
              </a:rPr>
              <a:t>10</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9354" y="1412173"/>
            <a:ext cx="2337533" cy="1965435"/>
          </a:xfrm>
        </p:spPr>
      </p:pic>
      <p:sp>
        <p:nvSpPr>
          <p:cNvPr id="9" name="Date Placeholder 8"/>
          <p:cNvSpPr>
            <a:spLocks noGrp="1"/>
          </p:cNvSpPr>
          <p:nvPr>
            <p:ph type="dt" sz="half" idx="10"/>
          </p:nvPr>
        </p:nvSpPr>
        <p:spPr/>
        <p:txBody>
          <a:bodyPr/>
          <a:lstStyle/>
          <a:p>
            <a:r>
              <a:rPr lang="en-US"/>
              <a:t>12/29/2019</a:t>
            </a:r>
            <a:endParaRPr lang="en-US" dirty="0"/>
          </a:p>
        </p:txBody>
      </p:sp>
      <p:sp>
        <p:nvSpPr>
          <p:cNvPr id="5" name="Footer Placeholder 4"/>
          <p:cNvSpPr>
            <a:spLocks noGrp="1"/>
          </p:cNvSpPr>
          <p:nvPr>
            <p:ph type="ftr" sz="quarter" idx="11"/>
          </p:nvPr>
        </p:nvSpPr>
        <p:spPr>
          <a:xfrm>
            <a:off x="4039196" y="6356821"/>
            <a:ext cx="4113609" cy="365001"/>
          </a:xfrm>
        </p:spPr>
        <p:txBody>
          <a:bodyPr/>
          <a:lstStyle/>
          <a:p>
            <a:endParaRPr lang="en-US" dirty="0"/>
          </a:p>
        </p:txBody>
      </p:sp>
      <p:sp>
        <p:nvSpPr>
          <p:cNvPr id="8" name="Slide Number Placeholder 7"/>
          <p:cNvSpPr>
            <a:spLocks noGrp="1"/>
          </p:cNvSpPr>
          <p:nvPr>
            <p:ph type="sldNum" sz="quarter" idx="12"/>
          </p:nvPr>
        </p:nvSpPr>
        <p:spPr/>
        <p:txBody>
          <a:bodyPr/>
          <a:lstStyle/>
          <a:p>
            <a:fld id="{69E57DC2-970A-4B3E-BB1C-7A09969E49DF}" type="slidenum">
              <a:rPr lang="en-US" smtClean="0"/>
              <a:t>7</a:t>
            </a:fld>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55465" y="3588974"/>
            <a:ext cx="4575918" cy="835882"/>
          </a:xfrm>
          <a:prstGeom prst="rect">
            <a:avLst/>
          </a:prstGeom>
        </p:spPr>
      </p:pic>
      <p:sp>
        <p:nvSpPr>
          <p:cNvPr id="6" name="Rectangle 5"/>
          <p:cNvSpPr/>
          <p:nvPr/>
        </p:nvSpPr>
        <p:spPr>
          <a:xfrm>
            <a:off x="1269892" y="5019960"/>
            <a:ext cx="4647426" cy="923330"/>
          </a:xfrm>
          <a:prstGeom prst="rect">
            <a:avLst/>
          </a:prstGeom>
          <a:noFill/>
        </p:spPr>
        <p:txBody>
          <a:bodyPr wrap="none" lIns="91440" tIns="45720" rIns="91440" bIns="45720">
            <a:spAutoFit/>
          </a:bodyPr>
          <a:lstStyle/>
          <a:p>
            <a:pPr algn="ctr"/>
            <a:r>
              <a:rPr lang="en-US" sz="5400" b="1" dirty="0">
                <a:ln w="0"/>
                <a:solidFill>
                  <a:schemeClr val="tx1">
                    <a:lumMod val="95000"/>
                    <a:lumOff val="5000"/>
                  </a:schemeClr>
                </a:solidFill>
                <a:effectLst>
                  <a:outerShdw blurRad="38100" dist="25400" dir="5400000" algn="ctr" rotWithShape="0">
                    <a:srgbClr val="6E747A">
                      <a:alpha val="43000"/>
                    </a:srgbClr>
                  </a:outerShdw>
                </a:effectLst>
                <a:latin typeface="Helvetica" pitchFamily="2" charset="0"/>
              </a:rPr>
              <a:t>ARM &amp; HAND</a:t>
            </a:r>
          </a:p>
        </p:txBody>
      </p:sp>
      <p:sp>
        <p:nvSpPr>
          <p:cNvPr id="7" name="Rectangle 6"/>
          <p:cNvSpPr/>
          <p:nvPr/>
        </p:nvSpPr>
        <p:spPr>
          <a:xfrm>
            <a:off x="6274684" y="2785412"/>
            <a:ext cx="4972195" cy="3062377"/>
          </a:xfrm>
          <a:prstGeom prst="rect">
            <a:avLst/>
          </a:prstGeom>
          <a:noFill/>
        </p:spPr>
        <p:txBody>
          <a:bodyPr wrap="none" lIns="91440" tIns="45720" rIns="91440" bIns="45720">
            <a:spAutoFit/>
          </a:bodyPr>
          <a:lstStyle/>
          <a:p>
            <a:r>
              <a:rPr lang="en-US" sz="4800" b="1" dirty="0">
                <a:ln w="0"/>
                <a:solidFill>
                  <a:schemeClr val="accent1"/>
                </a:solidFill>
                <a:effectLst>
                  <a:outerShdw blurRad="38100" dist="25400" dir="5400000" algn="ctr" rotWithShape="0">
                    <a:srgbClr val="6E747A">
                      <a:alpha val="43000"/>
                    </a:srgbClr>
                  </a:outerShdw>
                </a:effectLst>
                <a:latin typeface="Helvetica" pitchFamily="2" charset="0"/>
              </a:rPr>
              <a:t>ARM-HAND </a:t>
            </a:r>
          </a:p>
          <a:p>
            <a:r>
              <a:rPr lang="en-US" sz="4800" b="1" dirty="0">
                <a:ln w="0"/>
                <a:solidFill>
                  <a:schemeClr val="accent1"/>
                </a:solidFill>
                <a:effectLst>
                  <a:outerShdw blurRad="38100" dist="25400" dir="5400000" algn="ctr" rotWithShape="0">
                    <a:srgbClr val="6E747A">
                      <a:alpha val="43000"/>
                    </a:srgbClr>
                  </a:outerShdw>
                </a:effectLst>
                <a:latin typeface="Helvetica" pitchFamily="2" charset="0"/>
              </a:rPr>
              <a:t>= Completion</a:t>
            </a:r>
          </a:p>
          <a:p>
            <a:endParaRPr lang="en-US" sz="900" b="1" dirty="0">
              <a:ln w="0"/>
              <a:solidFill>
                <a:schemeClr val="accent1"/>
              </a:solidFill>
              <a:effectLst>
                <a:outerShdw blurRad="38100" dist="25400" dir="5400000" algn="ctr" rotWithShape="0">
                  <a:srgbClr val="6E747A">
                    <a:alpha val="43000"/>
                  </a:srgbClr>
                </a:outerShdw>
              </a:effectLst>
              <a:latin typeface="Helvetica" pitchFamily="2" charset="0"/>
            </a:endParaRPr>
          </a:p>
          <a:p>
            <a:r>
              <a:rPr lang="en-US" sz="2000" b="1" i="1" dirty="0">
                <a:ln w="0"/>
                <a:solidFill>
                  <a:schemeClr val="accent1"/>
                </a:solidFill>
                <a:effectLst>
                  <a:outerShdw blurRad="38100" dist="25400" dir="5400000" algn="ctr" rotWithShape="0">
                    <a:srgbClr val="6E747A">
                      <a:alpha val="43000"/>
                    </a:srgbClr>
                  </a:outerShdw>
                </a:effectLst>
                <a:latin typeface="Helvetica" pitchFamily="2" charset="0"/>
              </a:rPr>
              <a:t>*Smallest of Jewish letters</a:t>
            </a:r>
          </a:p>
          <a:p>
            <a:r>
              <a:rPr lang="en-US" sz="2000" b="1" i="1" dirty="0">
                <a:ln w="0"/>
                <a:solidFill>
                  <a:schemeClr val="accent1"/>
                </a:solidFill>
                <a:effectLst>
                  <a:outerShdw blurRad="38100" dist="25400" dir="5400000" algn="ctr" rotWithShape="0">
                    <a:srgbClr val="6E747A">
                      <a:alpha val="43000"/>
                    </a:srgbClr>
                  </a:outerShdw>
                </a:effectLst>
                <a:latin typeface="Helvetica" pitchFamily="2" charset="0"/>
              </a:rPr>
              <a:t>Literally the “dot”.  Without it, in place, </a:t>
            </a:r>
          </a:p>
          <a:p>
            <a:r>
              <a:rPr lang="en-US" sz="2000" b="1" i="1" dirty="0">
                <a:ln w="0"/>
                <a:solidFill>
                  <a:schemeClr val="accent1"/>
                </a:solidFill>
                <a:effectLst>
                  <a:outerShdw blurRad="38100" dist="25400" dir="5400000" algn="ctr" rotWithShape="0">
                    <a:srgbClr val="6E747A">
                      <a:alpha val="43000"/>
                    </a:srgbClr>
                  </a:outerShdw>
                </a:effectLst>
                <a:latin typeface="Helvetica" pitchFamily="2" charset="0"/>
              </a:rPr>
              <a:t>manuscript Is incomplete</a:t>
            </a:r>
            <a:r>
              <a:rPr lang="en-US" sz="2400" b="1" dirty="0">
                <a:ln w="0"/>
                <a:solidFill>
                  <a:schemeClr val="accent1"/>
                </a:solidFill>
                <a:effectLst>
                  <a:outerShdw blurRad="38100" dist="25400" dir="5400000" algn="ctr" rotWithShape="0">
                    <a:srgbClr val="6E747A">
                      <a:alpha val="43000"/>
                    </a:srgbClr>
                  </a:outerShdw>
                </a:effectLst>
                <a:latin typeface="Helvetica" pitchFamily="2" charset="0"/>
              </a:rPr>
              <a:t>.</a:t>
            </a:r>
          </a:p>
          <a:p>
            <a:pPr algn="r"/>
            <a:r>
              <a:rPr lang="en-US" sz="2000" b="1" dirty="0">
                <a:ln w="0"/>
                <a:solidFill>
                  <a:schemeClr val="accent1"/>
                </a:solidFill>
                <a:effectLst>
                  <a:outerShdw blurRad="38100" dist="25400" dir="5400000" algn="ctr" rotWithShape="0">
                    <a:srgbClr val="6E747A">
                      <a:alpha val="43000"/>
                    </a:srgbClr>
                  </a:outerShdw>
                </a:effectLst>
                <a:latin typeface="Helvetica" pitchFamily="2" charset="0"/>
              </a:rPr>
              <a:t>See - Matthew 5:18</a:t>
            </a:r>
          </a:p>
        </p:txBody>
      </p:sp>
    </p:spTree>
    <p:extLst>
      <p:ext uri="{BB962C8B-B14F-4D97-AF65-F5344CB8AC3E}">
        <p14:creationId xmlns:p14="http://schemas.microsoft.com/office/powerpoint/2010/main" val="585594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5540" y="423760"/>
            <a:ext cx="10120920" cy="1280890"/>
          </a:xfrm>
        </p:spPr>
        <p:txBody>
          <a:bodyPr>
            <a:noAutofit/>
          </a:bodyPr>
          <a:lstStyle/>
          <a:p>
            <a:pPr algn="ctr"/>
            <a:r>
              <a:rPr lang="en-US" sz="2800" b="1" dirty="0">
                <a:latin typeface="Helvetica" pitchFamily="2" charset="0"/>
              </a:rPr>
              <a:t>CURRENT JEWISH (Prophetic) DECADE </a:t>
            </a:r>
            <a:r>
              <a:rPr lang="en-US" sz="7200" b="1" dirty="0">
                <a:latin typeface="Helvetica" pitchFamily="2" charset="0"/>
              </a:rPr>
              <a:t>57</a:t>
            </a:r>
            <a:r>
              <a:rPr lang="en-US" sz="7200" b="1" u="sng" dirty="0">
                <a:solidFill>
                  <a:srgbClr val="C00000"/>
                </a:solidFill>
                <a:latin typeface="Helvetica" pitchFamily="2" charset="0"/>
              </a:rPr>
              <a:t>80</a:t>
            </a:r>
          </a:p>
        </p:txBody>
      </p:sp>
      <p:sp>
        <p:nvSpPr>
          <p:cNvPr id="5" name="Date Placeholder 4"/>
          <p:cNvSpPr>
            <a:spLocks noGrp="1"/>
          </p:cNvSpPr>
          <p:nvPr>
            <p:ph type="dt" sz="half" idx="10"/>
          </p:nvPr>
        </p:nvSpPr>
        <p:spPr/>
        <p:txBody>
          <a:bodyPr/>
          <a:lstStyle/>
          <a:p>
            <a:r>
              <a:rPr lang="en-US"/>
              <a:t>12/29/2019</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8</a:t>
            </a:fld>
            <a:endParaRPr lang="en-US"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74376" y="2491244"/>
            <a:ext cx="2643247" cy="3573278"/>
          </a:xfrm>
          <a:prstGeom prst="rect">
            <a:avLst/>
          </a:prstGeom>
        </p:spPr>
      </p:pic>
    </p:spTree>
    <p:extLst>
      <p:ext uri="{BB962C8B-B14F-4D97-AF65-F5344CB8AC3E}">
        <p14:creationId xmlns:p14="http://schemas.microsoft.com/office/powerpoint/2010/main" val="3792244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03359" y="1883173"/>
            <a:ext cx="4216762" cy="1554921"/>
          </a:xfrm>
        </p:spPr>
      </p:pic>
      <p:sp>
        <p:nvSpPr>
          <p:cNvPr id="9" name="Date Placeholder 8"/>
          <p:cNvSpPr>
            <a:spLocks noGrp="1"/>
          </p:cNvSpPr>
          <p:nvPr>
            <p:ph type="dt" sz="half" idx="10"/>
          </p:nvPr>
        </p:nvSpPr>
        <p:spPr/>
        <p:txBody>
          <a:bodyPr/>
          <a:lstStyle/>
          <a:p>
            <a:r>
              <a:rPr lang="en-US"/>
              <a:t>12/29/2019</a:t>
            </a:r>
            <a:endParaRPr lang="en-US" dirty="0"/>
          </a:p>
        </p:txBody>
      </p:sp>
      <p:sp>
        <p:nvSpPr>
          <p:cNvPr id="3" name="Footer Placeholder 2"/>
          <p:cNvSpPr>
            <a:spLocks noGrp="1"/>
          </p:cNvSpPr>
          <p:nvPr>
            <p:ph type="ftr" sz="quarter" idx="11"/>
          </p:nvPr>
        </p:nvSpPr>
        <p:spPr>
          <a:xfrm>
            <a:off x="4039196" y="6356821"/>
            <a:ext cx="4113609" cy="365001"/>
          </a:xfrm>
        </p:spPr>
        <p:txBody>
          <a:bodyPr/>
          <a:lstStyle/>
          <a:p>
            <a:endParaRPr lang="en-US" dirty="0"/>
          </a:p>
        </p:txBody>
      </p:sp>
      <p:sp>
        <p:nvSpPr>
          <p:cNvPr id="8" name="Slide Number Placeholder 7"/>
          <p:cNvSpPr>
            <a:spLocks noGrp="1"/>
          </p:cNvSpPr>
          <p:nvPr>
            <p:ph type="sldNum" sz="quarter" idx="12"/>
          </p:nvPr>
        </p:nvSpPr>
        <p:spPr/>
        <p:txBody>
          <a:bodyPr/>
          <a:lstStyle/>
          <a:p>
            <a:fld id="{69E57DC2-970A-4B3E-BB1C-7A09969E49DF}" type="slidenum">
              <a:rPr lang="en-US" smtClean="0"/>
              <a:t>9</a:t>
            </a:fld>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1488" y="4133221"/>
            <a:ext cx="9529023" cy="1898038"/>
          </a:xfrm>
          <a:prstGeom prst="rect">
            <a:avLst/>
          </a:prstGeom>
        </p:spPr>
      </p:pic>
      <p:sp>
        <p:nvSpPr>
          <p:cNvPr id="6" name="Right Arrow 5"/>
          <p:cNvSpPr/>
          <p:nvPr/>
        </p:nvSpPr>
        <p:spPr>
          <a:xfrm rot="2696860">
            <a:off x="2573578" y="3778324"/>
            <a:ext cx="1734445" cy="3842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7546980" y="3398015"/>
            <a:ext cx="2723824" cy="923330"/>
          </a:xfrm>
          <a:prstGeom prst="rect">
            <a:avLst/>
          </a:prstGeom>
          <a:noFill/>
        </p:spPr>
        <p:txBody>
          <a:bodyPr wrap="none" lIns="91440" tIns="45720" rIns="91440" bIns="45720">
            <a:spAutoFit/>
          </a:bodyPr>
          <a:lstStyle/>
          <a:p>
            <a:pPr algn="ctr"/>
            <a:r>
              <a:rPr lang="en-US" sz="5400" b="1" dirty="0">
                <a:ln w="0"/>
                <a:solidFill>
                  <a:schemeClr val="accent1"/>
                </a:solidFill>
                <a:effectLst>
                  <a:outerShdw blurRad="38100" dist="25400" dir="5400000" algn="ctr" rotWithShape="0">
                    <a:srgbClr val="6E747A">
                      <a:alpha val="43000"/>
                    </a:srgbClr>
                  </a:outerShdw>
                </a:effectLst>
                <a:latin typeface="Helvetica" pitchFamily="2" charset="0"/>
              </a:rPr>
              <a:t>MOUTH</a:t>
            </a:r>
          </a:p>
        </p:txBody>
      </p:sp>
      <p:sp>
        <p:nvSpPr>
          <p:cNvPr id="11" name="Title 1">
            <a:extLst>
              <a:ext uri="{FF2B5EF4-FFF2-40B4-BE49-F238E27FC236}">
                <a16:creationId xmlns:a16="http://schemas.microsoft.com/office/drawing/2014/main" id="{95B78385-D12E-8245-1D08-0DB53918843B}"/>
              </a:ext>
            </a:extLst>
          </p:cNvPr>
          <p:cNvSpPr>
            <a:spLocks noGrp="1"/>
          </p:cNvSpPr>
          <p:nvPr>
            <p:ph type="title"/>
          </p:nvPr>
        </p:nvSpPr>
        <p:spPr>
          <a:xfrm>
            <a:off x="1051280" y="407211"/>
            <a:ext cx="10120920" cy="1280890"/>
          </a:xfrm>
        </p:spPr>
        <p:txBody>
          <a:bodyPr>
            <a:noAutofit/>
          </a:bodyPr>
          <a:lstStyle/>
          <a:p>
            <a:pPr algn="ctr"/>
            <a:r>
              <a:rPr lang="en-US" sz="2800" b="1" dirty="0">
                <a:latin typeface="Helvetica" pitchFamily="2" charset="0"/>
              </a:rPr>
              <a:t>CURRENT JEWISH (Prophetic) DECADE </a:t>
            </a:r>
            <a:r>
              <a:rPr lang="en-US" sz="7200" b="1" dirty="0">
                <a:latin typeface="Helvetica" pitchFamily="2" charset="0"/>
              </a:rPr>
              <a:t>57</a:t>
            </a:r>
            <a:r>
              <a:rPr lang="en-US" sz="7200" b="1" u="sng" dirty="0">
                <a:solidFill>
                  <a:srgbClr val="C00000"/>
                </a:solidFill>
                <a:latin typeface="Helvetica" pitchFamily="2" charset="0"/>
              </a:rPr>
              <a:t>80</a:t>
            </a:r>
          </a:p>
        </p:txBody>
      </p:sp>
    </p:spTree>
    <p:extLst>
      <p:ext uri="{BB962C8B-B14F-4D97-AF65-F5344CB8AC3E}">
        <p14:creationId xmlns:p14="http://schemas.microsoft.com/office/powerpoint/2010/main" val="4225719949"/>
      </p:ext>
    </p:extLst>
  </p:cSld>
  <p:clrMapOvr>
    <a:masterClrMapping/>
  </p:clrMapOvr>
</p:sld>
</file>

<file path=ppt/theme/theme1.xml><?xml version="1.0" encoding="utf-8"?>
<a:theme xmlns:a="http://schemas.openxmlformats.org/drawingml/2006/main" name="FI22 Oxen-Beasts of Burde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FI22 OBSERVANCES OF FASTS</Template>
  <TotalTime>4572</TotalTime>
  <Words>658</Words>
  <Application>Microsoft Macintosh PowerPoint</Application>
  <PresentationFormat>Widescreen</PresentationFormat>
  <Paragraphs>139</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Helvetica</vt:lpstr>
      <vt:lpstr>FI22 Oxen-Beasts of Burden</vt:lpstr>
      <vt:lpstr>Prophetic Symbols 5780/2020</vt:lpstr>
      <vt:lpstr>Objective</vt:lpstr>
      <vt:lpstr>Text</vt:lpstr>
      <vt:lpstr>The Decade =10  CURRENT JEWISH (Prophetic) DECADE The GREGRORIAN DECADE </vt:lpstr>
      <vt:lpstr>Decade =10</vt:lpstr>
      <vt:lpstr>Decade =10</vt:lpstr>
      <vt:lpstr>Decade =10</vt:lpstr>
      <vt:lpstr>CURRENT JEWISH (Prophetic) DECADE 5780</vt:lpstr>
      <vt:lpstr>CURRENT JEWISH (Prophetic) DECADE 5780</vt:lpstr>
      <vt:lpstr>CURRENT JEWISH (Prophetic) DECADE 5780</vt:lpstr>
      <vt:lpstr>CURRENT GREGORIAN DECADE 2020</vt:lpstr>
      <vt:lpstr>CURRENT GREGORIAN DECADE 2020</vt:lpstr>
      <vt:lpstr>2020</vt:lpstr>
      <vt:lpstr>Consider Biblical Numerology</vt:lpstr>
      <vt:lpstr>The Conclusion of the Matter</vt:lpstr>
      <vt:lpstr>The Prophetic Years</vt:lpstr>
      <vt:lpstr>5781</vt:lpstr>
      <vt:lpstr>5782</vt:lpstr>
      <vt:lpstr>5783</vt:lpstr>
      <vt:lpstr>5783</vt:lpstr>
      <vt:lpstr>5783</vt:lpstr>
      <vt:lpstr>Prophetic Symbols 5780/2020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Prophetic Symbols 5780/2020</dc:title>
  <dc:creator>mooreimpactkaf@gmail.com</dc:creator>
  <cp:lastModifiedBy>Microsoft Office User</cp:lastModifiedBy>
  <cp:revision>32</cp:revision>
  <dcterms:created xsi:type="dcterms:W3CDTF">2019-12-29T11:16:06Z</dcterms:created>
  <dcterms:modified xsi:type="dcterms:W3CDTF">2022-09-15T10:55:17Z</dcterms:modified>
</cp:coreProperties>
</file>